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906000" cy="6858000" type="A4"/>
  <p:notesSz cx="6858000" cy="9144000"/>
  <p:defaultTextStyle>
    <a:defPPr>
      <a:defRPr lang="en-US"/>
    </a:defPPr>
    <a:lvl1pPr marL="0" algn="l" defTabSz="9577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891" algn="l" defTabSz="9577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782" algn="l" defTabSz="9577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673" algn="l" defTabSz="9577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563" algn="l" defTabSz="9577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454" algn="l" defTabSz="9577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345" algn="l" defTabSz="9577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2237" algn="l" defTabSz="9577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1128" algn="l" defTabSz="9577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62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7423" autoAdjust="0"/>
    <p:restoredTop sz="94599" autoAdjust="0"/>
  </p:normalViewPr>
  <p:slideViewPr>
    <p:cSldViewPr>
      <p:cViewPr>
        <p:scale>
          <a:sx n="70" d="100"/>
          <a:sy n="70" d="100"/>
        </p:scale>
        <p:origin x="1388" y="-24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523F8ABF-26B5-4A71-872D-0A30099F4CFD}" type="datetimeFigureOut">
              <a:rPr lang="en-US" smtClean="0"/>
              <a:pPr/>
              <a:t>1/21/2025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579A69C3-CEBF-464B-8684-3F5A8FCFB8B7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775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AA282D01-A489-46AA-9740-D278A94C82EE}" type="datetimeFigureOut">
              <a:rPr lang="en-US" smtClean="0"/>
              <a:pPr/>
              <a:t>1/21/2025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2B2D3BA5-85DF-47D3-8D43-9D635852C3B2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376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78891" algn="l" rtl="0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57782" algn="l" rtl="0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36673" algn="l" rtl="0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15563" algn="l" rtl="0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394454" algn="l" rtl="0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873345" algn="l" rtl="0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352237" algn="l" rtl="0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831128" algn="l" rtl="0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2D3BA5-85DF-47D3-8D43-9D635852C3B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rtific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4" name="Background"/>
          <p:cNvGrpSpPr/>
          <p:nvPr/>
        </p:nvGrpSpPr>
        <p:grpSpPr>
          <a:xfrm>
            <a:off x="-464343" y="-457200"/>
            <a:ext cx="10865644" cy="7753350"/>
            <a:chOff x="-447674" y="-457200"/>
            <a:chExt cx="10029825" cy="7753350"/>
          </a:xfrm>
        </p:grpSpPr>
        <p:sp>
          <p:nvSpPr>
            <p:cNvPr id="7" name="Rectangle 6"/>
            <p:cNvSpPr/>
            <p:nvPr userDrawn="1"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chemeClr val="accent1">
                <a:tint val="40000"/>
              </a:schemeClr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-447674" y="-457200"/>
              <a:ext cx="10029825" cy="7753350"/>
              <a:chOff x="-457200" y="-457200"/>
              <a:chExt cx="10058400" cy="7772400"/>
            </a:xfrm>
            <a:effectLst/>
          </p:grpSpPr>
          <p:grpSp>
            <p:nvGrpSpPr>
              <p:cNvPr id="9" name="Group 8"/>
              <p:cNvGrpSpPr/>
              <p:nvPr/>
            </p:nvGrpSpPr>
            <p:grpSpPr>
              <a:xfrm>
                <a:off x="-457200" y="0"/>
                <a:ext cx="914400" cy="6858000"/>
                <a:chOff x="-457200" y="0"/>
                <a:chExt cx="914400" cy="6858000"/>
              </a:xfrm>
            </p:grpSpPr>
            <p:sp>
              <p:nvSpPr>
                <p:cNvPr id="170" name="Arc 169"/>
                <p:cNvSpPr/>
                <p:nvPr/>
              </p:nvSpPr>
              <p:spPr>
                <a:xfrm>
                  <a:off x="-457200" y="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1" name="Arc 170"/>
                <p:cNvSpPr/>
                <p:nvPr/>
              </p:nvSpPr>
              <p:spPr>
                <a:xfrm>
                  <a:off x="-457200" y="1524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2" name="Arc 171"/>
                <p:cNvSpPr/>
                <p:nvPr/>
              </p:nvSpPr>
              <p:spPr>
                <a:xfrm>
                  <a:off x="-457200" y="304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3" name="Arc 172"/>
                <p:cNvSpPr/>
                <p:nvPr/>
              </p:nvSpPr>
              <p:spPr>
                <a:xfrm>
                  <a:off x="-457200" y="4572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4" name="Arc 173"/>
                <p:cNvSpPr/>
                <p:nvPr/>
              </p:nvSpPr>
              <p:spPr>
                <a:xfrm>
                  <a:off x="-457200" y="6096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5" name="Arc 174"/>
                <p:cNvSpPr/>
                <p:nvPr/>
              </p:nvSpPr>
              <p:spPr>
                <a:xfrm>
                  <a:off x="-457200" y="7620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6" name="Arc 175"/>
                <p:cNvSpPr/>
                <p:nvPr/>
              </p:nvSpPr>
              <p:spPr>
                <a:xfrm>
                  <a:off x="-457200" y="9144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7" name="Arc 176"/>
                <p:cNvSpPr/>
                <p:nvPr/>
              </p:nvSpPr>
              <p:spPr>
                <a:xfrm>
                  <a:off x="-457200" y="1066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8" name="Arc 177"/>
                <p:cNvSpPr/>
                <p:nvPr/>
              </p:nvSpPr>
              <p:spPr>
                <a:xfrm>
                  <a:off x="-457200" y="12192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9" name="Arc 178"/>
                <p:cNvSpPr/>
                <p:nvPr/>
              </p:nvSpPr>
              <p:spPr>
                <a:xfrm>
                  <a:off x="-457200" y="13716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0" name="Arc 179"/>
                <p:cNvSpPr/>
                <p:nvPr/>
              </p:nvSpPr>
              <p:spPr>
                <a:xfrm>
                  <a:off x="-457200" y="15240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1" name="Arc 180"/>
                <p:cNvSpPr/>
                <p:nvPr/>
              </p:nvSpPr>
              <p:spPr>
                <a:xfrm>
                  <a:off x="-457200" y="16764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2" name="Arc 181"/>
                <p:cNvSpPr/>
                <p:nvPr/>
              </p:nvSpPr>
              <p:spPr>
                <a:xfrm>
                  <a:off x="-457200" y="1828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3" name="Arc 182"/>
                <p:cNvSpPr/>
                <p:nvPr/>
              </p:nvSpPr>
              <p:spPr>
                <a:xfrm>
                  <a:off x="-457200" y="19812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4" name="Arc 183"/>
                <p:cNvSpPr/>
                <p:nvPr/>
              </p:nvSpPr>
              <p:spPr>
                <a:xfrm>
                  <a:off x="-457200" y="21336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5" name="Arc 184"/>
                <p:cNvSpPr/>
                <p:nvPr/>
              </p:nvSpPr>
              <p:spPr>
                <a:xfrm>
                  <a:off x="-457200" y="22860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6" name="Arc 185"/>
                <p:cNvSpPr/>
                <p:nvPr/>
              </p:nvSpPr>
              <p:spPr>
                <a:xfrm>
                  <a:off x="-457200" y="24384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7" name="Arc 186"/>
                <p:cNvSpPr/>
                <p:nvPr/>
              </p:nvSpPr>
              <p:spPr>
                <a:xfrm>
                  <a:off x="-457200" y="2590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8" name="Arc 187"/>
                <p:cNvSpPr/>
                <p:nvPr/>
              </p:nvSpPr>
              <p:spPr>
                <a:xfrm>
                  <a:off x="-457200" y="27432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9" name="Arc 188"/>
                <p:cNvSpPr/>
                <p:nvPr/>
              </p:nvSpPr>
              <p:spPr>
                <a:xfrm>
                  <a:off x="-457200" y="28956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0" name="Arc 189"/>
                <p:cNvSpPr/>
                <p:nvPr/>
              </p:nvSpPr>
              <p:spPr>
                <a:xfrm>
                  <a:off x="-457200" y="30480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1" name="Arc 190"/>
                <p:cNvSpPr/>
                <p:nvPr/>
              </p:nvSpPr>
              <p:spPr>
                <a:xfrm>
                  <a:off x="-457200" y="32004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2" name="Arc 191"/>
                <p:cNvSpPr/>
                <p:nvPr/>
              </p:nvSpPr>
              <p:spPr>
                <a:xfrm>
                  <a:off x="-457200" y="3352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3" name="Arc 192"/>
                <p:cNvSpPr/>
                <p:nvPr/>
              </p:nvSpPr>
              <p:spPr>
                <a:xfrm>
                  <a:off x="-457200" y="35052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4" name="Arc 193"/>
                <p:cNvSpPr/>
                <p:nvPr/>
              </p:nvSpPr>
              <p:spPr>
                <a:xfrm>
                  <a:off x="-457200" y="36576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5" name="Arc 194"/>
                <p:cNvSpPr/>
                <p:nvPr/>
              </p:nvSpPr>
              <p:spPr>
                <a:xfrm>
                  <a:off x="-457200" y="38100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6" name="Arc 195"/>
                <p:cNvSpPr/>
                <p:nvPr/>
              </p:nvSpPr>
              <p:spPr>
                <a:xfrm>
                  <a:off x="-457200" y="39624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7" name="Arc 196"/>
                <p:cNvSpPr/>
                <p:nvPr/>
              </p:nvSpPr>
              <p:spPr>
                <a:xfrm>
                  <a:off x="-457200" y="4114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8" name="Arc 197"/>
                <p:cNvSpPr/>
                <p:nvPr/>
              </p:nvSpPr>
              <p:spPr>
                <a:xfrm>
                  <a:off x="-457200" y="42672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9" name="Arc 198"/>
                <p:cNvSpPr/>
                <p:nvPr/>
              </p:nvSpPr>
              <p:spPr>
                <a:xfrm>
                  <a:off x="-457200" y="44196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0" name="Arc 199"/>
                <p:cNvSpPr/>
                <p:nvPr/>
              </p:nvSpPr>
              <p:spPr>
                <a:xfrm>
                  <a:off x="-457200" y="45720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1" name="Arc 200"/>
                <p:cNvSpPr/>
                <p:nvPr/>
              </p:nvSpPr>
              <p:spPr>
                <a:xfrm>
                  <a:off x="-457200" y="47244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2" name="Arc 201"/>
                <p:cNvSpPr/>
                <p:nvPr/>
              </p:nvSpPr>
              <p:spPr>
                <a:xfrm>
                  <a:off x="-457200" y="4876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3" name="Arc 202"/>
                <p:cNvSpPr/>
                <p:nvPr/>
              </p:nvSpPr>
              <p:spPr>
                <a:xfrm>
                  <a:off x="-457200" y="50292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4" name="Arc 203"/>
                <p:cNvSpPr/>
                <p:nvPr/>
              </p:nvSpPr>
              <p:spPr>
                <a:xfrm>
                  <a:off x="-457200" y="51816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5" name="Arc 204"/>
                <p:cNvSpPr/>
                <p:nvPr/>
              </p:nvSpPr>
              <p:spPr>
                <a:xfrm>
                  <a:off x="-457200" y="53340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6" name="Arc 205"/>
                <p:cNvSpPr/>
                <p:nvPr/>
              </p:nvSpPr>
              <p:spPr>
                <a:xfrm>
                  <a:off x="-457200" y="54864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7" name="Arc 206"/>
                <p:cNvSpPr/>
                <p:nvPr/>
              </p:nvSpPr>
              <p:spPr>
                <a:xfrm>
                  <a:off x="-457200" y="5638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8" name="Arc 207"/>
                <p:cNvSpPr/>
                <p:nvPr/>
              </p:nvSpPr>
              <p:spPr>
                <a:xfrm>
                  <a:off x="-457200" y="57912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9" name="Arc 208"/>
                <p:cNvSpPr/>
                <p:nvPr/>
              </p:nvSpPr>
              <p:spPr>
                <a:xfrm>
                  <a:off x="-457200" y="59436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0" name="Arc 209"/>
                <p:cNvSpPr/>
                <p:nvPr/>
              </p:nvSpPr>
              <p:spPr>
                <a:xfrm>
                  <a:off x="-457200" y="60960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1" name="Arc 210"/>
                <p:cNvSpPr/>
                <p:nvPr/>
              </p:nvSpPr>
              <p:spPr>
                <a:xfrm>
                  <a:off x="-457200" y="62484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" name="Group 9"/>
              <p:cNvGrpSpPr/>
              <p:nvPr/>
            </p:nvGrpSpPr>
            <p:grpSpPr>
              <a:xfrm>
                <a:off x="8686800" y="12915"/>
                <a:ext cx="914400" cy="6858000"/>
                <a:chOff x="8686800" y="12915"/>
                <a:chExt cx="914400" cy="6858000"/>
              </a:xfrm>
            </p:grpSpPr>
            <p:sp>
              <p:nvSpPr>
                <p:cNvPr id="128" name="Arc 127"/>
                <p:cNvSpPr/>
                <p:nvPr/>
              </p:nvSpPr>
              <p:spPr>
                <a:xfrm flipH="1">
                  <a:off x="8686800" y="12915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9" name="Arc 128"/>
                <p:cNvSpPr/>
                <p:nvPr/>
              </p:nvSpPr>
              <p:spPr>
                <a:xfrm flipH="1">
                  <a:off x="8686800" y="165315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0" name="Arc 129"/>
                <p:cNvSpPr/>
                <p:nvPr/>
              </p:nvSpPr>
              <p:spPr>
                <a:xfrm flipH="1">
                  <a:off x="8686800" y="317715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1" name="Arc 130"/>
                <p:cNvSpPr/>
                <p:nvPr/>
              </p:nvSpPr>
              <p:spPr>
                <a:xfrm flipH="1">
                  <a:off x="8686800" y="470115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2" name="Arc 131"/>
                <p:cNvSpPr/>
                <p:nvPr/>
              </p:nvSpPr>
              <p:spPr>
                <a:xfrm flipH="1">
                  <a:off x="8686800" y="622515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Arc 132"/>
                <p:cNvSpPr/>
                <p:nvPr/>
              </p:nvSpPr>
              <p:spPr>
                <a:xfrm flipH="1">
                  <a:off x="8686800" y="774915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Arc 133"/>
                <p:cNvSpPr/>
                <p:nvPr/>
              </p:nvSpPr>
              <p:spPr>
                <a:xfrm flipH="1">
                  <a:off x="8686800" y="927315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" name="Arc 134"/>
                <p:cNvSpPr/>
                <p:nvPr/>
              </p:nvSpPr>
              <p:spPr>
                <a:xfrm flipH="1">
                  <a:off x="8686800" y="1079715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6" name="Arc 135"/>
                <p:cNvSpPr/>
                <p:nvPr/>
              </p:nvSpPr>
              <p:spPr>
                <a:xfrm flipH="1">
                  <a:off x="8686800" y="1232115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Arc 136"/>
                <p:cNvSpPr/>
                <p:nvPr/>
              </p:nvSpPr>
              <p:spPr>
                <a:xfrm flipH="1">
                  <a:off x="8686800" y="1384515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Arc 137"/>
                <p:cNvSpPr/>
                <p:nvPr/>
              </p:nvSpPr>
              <p:spPr>
                <a:xfrm flipH="1">
                  <a:off x="8686800" y="1536915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Arc 138"/>
                <p:cNvSpPr/>
                <p:nvPr/>
              </p:nvSpPr>
              <p:spPr>
                <a:xfrm flipH="1">
                  <a:off x="8686800" y="1689315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0" name="Arc 139"/>
                <p:cNvSpPr/>
                <p:nvPr/>
              </p:nvSpPr>
              <p:spPr>
                <a:xfrm flipH="1">
                  <a:off x="8686800" y="1841715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1" name="Arc 140"/>
                <p:cNvSpPr/>
                <p:nvPr/>
              </p:nvSpPr>
              <p:spPr>
                <a:xfrm flipH="1">
                  <a:off x="8686800" y="1994115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2" name="Arc 141"/>
                <p:cNvSpPr/>
                <p:nvPr/>
              </p:nvSpPr>
              <p:spPr>
                <a:xfrm flipH="1">
                  <a:off x="8686800" y="2146515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3" name="Arc 142"/>
                <p:cNvSpPr/>
                <p:nvPr/>
              </p:nvSpPr>
              <p:spPr>
                <a:xfrm flipH="1">
                  <a:off x="8686800" y="2298915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4" name="Arc 143"/>
                <p:cNvSpPr/>
                <p:nvPr/>
              </p:nvSpPr>
              <p:spPr>
                <a:xfrm flipH="1">
                  <a:off x="8686800" y="2451315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5" name="Arc 144"/>
                <p:cNvSpPr/>
                <p:nvPr/>
              </p:nvSpPr>
              <p:spPr>
                <a:xfrm flipH="1">
                  <a:off x="8686800" y="2603715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6" name="Arc 145"/>
                <p:cNvSpPr/>
                <p:nvPr/>
              </p:nvSpPr>
              <p:spPr>
                <a:xfrm flipH="1">
                  <a:off x="8686800" y="2756115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7" name="Arc 146"/>
                <p:cNvSpPr/>
                <p:nvPr/>
              </p:nvSpPr>
              <p:spPr>
                <a:xfrm flipH="1">
                  <a:off x="8686800" y="2908515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8" name="Arc 147"/>
                <p:cNvSpPr/>
                <p:nvPr/>
              </p:nvSpPr>
              <p:spPr>
                <a:xfrm flipH="1">
                  <a:off x="8686800" y="3060915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9" name="Arc 148"/>
                <p:cNvSpPr/>
                <p:nvPr/>
              </p:nvSpPr>
              <p:spPr>
                <a:xfrm flipH="1">
                  <a:off x="8686800" y="3213315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0" name="Arc 149"/>
                <p:cNvSpPr/>
                <p:nvPr/>
              </p:nvSpPr>
              <p:spPr>
                <a:xfrm flipH="1">
                  <a:off x="8686800" y="3365715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1" name="Arc 150"/>
                <p:cNvSpPr/>
                <p:nvPr/>
              </p:nvSpPr>
              <p:spPr>
                <a:xfrm flipH="1">
                  <a:off x="8686800" y="3518115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2" name="Arc 151"/>
                <p:cNvSpPr/>
                <p:nvPr/>
              </p:nvSpPr>
              <p:spPr>
                <a:xfrm flipH="1">
                  <a:off x="8686800" y="3670515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3" name="Arc 152"/>
                <p:cNvSpPr/>
                <p:nvPr/>
              </p:nvSpPr>
              <p:spPr>
                <a:xfrm flipH="1">
                  <a:off x="8686800" y="3822915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4" name="Arc 153"/>
                <p:cNvSpPr/>
                <p:nvPr/>
              </p:nvSpPr>
              <p:spPr>
                <a:xfrm flipH="1">
                  <a:off x="8686800" y="3975315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5" name="Arc 154"/>
                <p:cNvSpPr/>
                <p:nvPr/>
              </p:nvSpPr>
              <p:spPr>
                <a:xfrm flipH="1">
                  <a:off x="8686800" y="4127715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6" name="Arc 155"/>
                <p:cNvSpPr/>
                <p:nvPr/>
              </p:nvSpPr>
              <p:spPr>
                <a:xfrm flipH="1">
                  <a:off x="8686800" y="4280115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7" name="Arc 156"/>
                <p:cNvSpPr/>
                <p:nvPr/>
              </p:nvSpPr>
              <p:spPr>
                <a:xfrm flipH="1">
                  <a:off x="8686800" y="4432515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8" name="Arc 157"/>
                <p:cNvSpPr/>
                <p:nvPr/>
              </p:nvSpPr>
              <p:spPr>
                <a:xfrm flipH="1">
                  <a:off x="8686800" y="4584915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9" name="Arc 158"/>
                <p:cNvSpPr/>
                <p:nvPr/>
              </p:nvSpPr>
              <p:spPr>
                <a:xfrm flipH="1">
                  <a:off x="8686800" y="4737315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0" name="Arc 159"/>
                <p:cNvSpPr/>
                <p:nvPr/>
              </p:nvSpPr>
              <p:spPr>
                <a:xfrm flipH="1">
                  <a:off x="8686800" y="4889715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1" name="Arc 160"/>
                <p:cNvSpPr/>
                <p:nvPr/>
              </p:nvSpPr>
              <p:spPr>
                <a:xfrm flipH="1">
                  <a:off x="8686800" y="5042115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2" name="Arc 161"/>
                <p:cNvSpPr/>
                <p:nvPr/>
              </p:nvSpPr>
              <p:spPr>
                <a:xfrm flipH="1">
                  <a:off x="8686800" y="5194515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3" name="Arc 162"/>
                <p:cNvSpPr/>
                <p:nvPr/>
              </p:nvSpPr>
              <p:spPr>
                <a:xfrm flipH="1">
                  <a:off x="8686800" y="5346915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4" name="Arc 163"/>
                <p:cNvSpPr/>
                <p:nvPr/>
              </p:nvSpPr>
              <p:spPr>
                <a:xfrm flipH="1">
                  <a:off x="8686800" y="5499315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5" name="Arc 164"/>
                <p:cNvSpPr/>
                <p:nvPr/>
              </p:nvSpPr>
              <p:spPr>
                <a:xfrm flipH="1">
                  <a:off x="8686800" y="5651715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6" name="Arc 165"/>
                <p:cNvSpPr/>
                <p:nvPr/>
              </p:nvSpPr>
              <p:spPr>
                <a:xfrm flipH="1">
                  <a:off x="8686800" y="5804115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7" name="Arc 166"/>
                <p:cNvSpPr/>
                <p:nvPr/>
              </p:nvSpPr>
              <p:spPr>
                <a:xfrm flipH="1">
                  <a:off x="8686800" y="5956515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8" name="Arc 167"/>
                <p:cNvSpPr/>
                <p:nvPr/>
              </p:nvSpPr>
              <p:spPr>
                <a:xfrm flipH="1">
                  <a:off x="8686800" y="6108915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9" name="Arc 168"/>
                <p:cNvSpPr/>
                <p:nvPr/>
              </p:nvSpPr>
              <p:spPr>
                <a:xfrm flipH="1">
                  <a:off x="8686800" y="6261315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10"/>
              <p:cNvGrpSpPr/>
              <p:nvPr/>
            </p:nvGrpSpPr>
            <p:grpSpPr>
              <a:xfrm>
                <a:off x="0" y="-457200"/>
                <a:ext cx="9144000" cy="914400"/>
                <a:chOff x="0" y="-457200"/>
                <a:chExt cx="9144000" cy="914400"/>
              </a:xfrm>
            </p:grpSpPr>
            <p:sp>
              <p:nvSpPr>
                <p:cNvPr id="70" name="Arc 69"/>
                <p:cNvSpPr/>
                <p:nvPr/>
              </p:nvSpPr>
              <p:spPr>
                <a:xfrm rot="5400000">
                  <a:off x="6096000" y="-304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1" name="Arc 70"/>
                <p:cNvSpPr/>
                <p:nvPr/>
              </p:nvSpPr>
              <p:spPr>
                <a:xfrm rot="5400000">
                  <a:off x="5943600" y="-304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2" name="Arc 71"/>
                <p:cNvSpPr/>
                <p:nvPr/>
              </p:nvSpPr>
              <p:spPr>
                <a:xfrm rot="5400000">
                  <a:off x="5791200" y="-304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3" name="Arc 72"/>
                <p:cNvSpPr/>
                <p:nvPr/>
              </p:nvSpPr>
              <p:spPr>
                <a:xfrm rot="5400000">
                  <a:off x="5638800" y="-304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4" name="Arc 73"/>
                <p:cNvSpPr/>
                <p:nvPr/>
              </p:nvSpPr>
              <p:spPr>
                <a:xfrm rot="5400000">
                  <a:off x="5486400" y="-304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5" name="Arc 74"/>
                <p:cNvSpPr/>
                <p:nvPr/>
              </p:nvSpPr>
              <p:spPr>
                <a:xfrm rot="5400000">
                  <a:off x="5334000" y="-304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6" name="Arc 75"/>
                <p:cNvSpPr/>
                <p:nvPr/>
              </p:nvSpPr>
              <p:spPr>
                <a:xfrm rot="5400000">
                  <a:off x="5181600" y="-304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7" name="Arc 76"/>
                <p:cNvSpPr/>
                <p:nvPr/>
              </p:nvSpPr>
              <p:spPr>
                <a:xfrm rot="5400000">
                  <a:off x="5029200" y="-304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8" name="Arc 77"/>
                <p:cNvSpPr/>
                <p:nvPr/>
              </p:nvSpPr>
              <p:spPr>
                <a:xfrm rot="5400000">
                  <a:off x="4876800" y="-304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Arc 78"/>
                <p:cNvSpPr/>
                <p:nvPr/>
              </p:nvSpPr>
              <p:spPr>
                <a:xfrm rot="5400000">
                  <a:off x="4724400" y="-304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Arc 79"/>
                <p:cNvSpPr/>
                <p:nvPr/>
              </p:nvSpPr>
              <p:spPr>
                <a:xfrm rot="5400000">
                  <a:off x="4572000" y="-304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Arc 80"/>
                <p:cNvSpPr/>
                <p:nvPr/>
              </p:nvSpPr>
              <p:spPr>
                <a:xfrm rot="5400000">
                  <a:off x="4419600" y="-304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Arc 81"/>
                <p:cNvSpPr/>
                <p:nvPr/>
              </p:nvSpPr>
              <p:spPr>
                <a:xfrm rot="5400000">
                  <a:off x="4267200" y="-304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Arc 82"/>
                <p:cNvSpPr/>
                <p:nvPr/>
              </p:nvSpPr>
              <p:spPr>
                <a:xfrm rot="5400000">
                  <a:off x="4114800" y="-304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4" name="Arc 83"/>
                <p:cNvSpPr/>
                <p:nvPr/>
              </p:nvSpPr>
              <p:spPr>
                <a:xfrm rot="5400000">
                  <a:off x="3962400" y="-304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Arc 84"/>
                <p:cNvSpPr/>
                <p:nvPr/>
              </p:nvSpPr>
              <p:spPr>
                <a:xfrm rot="5400000">
                  <a:off x="3810000" y="-304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Arc 85"/>
                <p:cNvSpPr/>
                <p:nvPr/>
              </p:nvSpPr>
              <p:spPr>
                <a:xfrm rot="5400000">
                  <a:off x="3657600" y="-304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7" name="Arc 86"/>
                <p:cNvSpPr/>
                <p:nvPr/>
              </p:nvSpPr>
              <p:spPr>
                <a:xfrm rot="5400000">
                  <a:off x="3505200" y="-304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Arc 87"/>
                <p:cNvSpPr/>
                <p:nvPr/>
              </p:nvSpPr>
              <p:spPr>
                <a:xfrm rot="5400000">
                  <a:off x="3352800" y="-304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Arc 88"/>
                <p:cNvSpPr/>
                <p:nvPr/>
              </p:nvSpPr>
              <p:spPr>
                <a:xfrm rot="5400000">
                  <a:off x="3200400" y="-304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0" name="Arc 89"/>
                <p:cNvSpPr/>
                <p:nvPr/>
              </p:nvSpPr>
              <p:spPr>
                <a:xfrm rot="5400000">
                  <a:off x="3048000" y="-304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1" name="Arc 90"/>
                <p:cNvSpPr/>
                <p:nvPr/>
              </p:nvSpPr>
              <p:spPr>
                <a:xfrm rot="5400000">
                  <a:off x="2895600" y="-304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" name="Arc 91"/>
                <p:cNvSpPr/>
                <p:nvPr/>
              </p:nvSpPr>
              <p:spPr>
                <a:xfrm rot="5400000">
                  <a:off x="2743200" y="-304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3" name="Arc 92"/>
                <p:cNvSpPr/>
                <p:nvPr/>
              </p:nvSpPr>
              <p:spPr>
                <a:xfrm rot="5400000">
                  <a:off x="2590800" y="-304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4" name="Arc 93"/>
                <p:cNvSpPr/>
                <p:nvPr/>
              </p:nvSpPr>
              <p:spPr>
                <a:xfrm rot="5400000">
                  <a:off x="2438400" y="-304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5" name="Arc 94"/>
                <p:cNvSpPr/>
                <p:nvPr/>
              </p:nvSpPr>
              <p:spPr>
                <a:xfrm rot="5400000">
                  <a:off x="2286000" y="-304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6" name="Arc 95"/>
                <p:cNvSpPr/>
                <p:nvPr/>
              </p:nvSpPr>
              <p:spPr>
                <a:xfrm rot="5400000">
                  <a:off x="2133600" y="-304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7" name="Arc 96"/>
                <p:cNvSpPr/>
                <p:nvPr/>
              </p:nvSpPr>
              <p:spPr>
                <a:xfrm rot="5400000">
                  <a:off x="1981200" y="-304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8" name="Arc 97"/>
                <p:cNvSpPr/>
                <p:nvPr/>
              </p:nvSpPr>
              <p:spPr>
                <a:xfrm rot="5400000">
                  <a:off x="1828800" y="-304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9" name="Arc 98"/>
                <p:cNvSpPr/>
                <p:nvPr/>
              </p:nvSpPr>
              <p:spPr>
                <a:xfrm rot="5400000">
                  <a:off x="1676400" y="-304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0" name="Arc 99"/>
                <p:cNvSpPr/>
                <p:nvPr/>
              </p:nvSpPr>
              <p:spPr>
                <a:xfrm rot="5400000">
                  <a:off x="1524000" y="-304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1" name="Arc 100"/>
                <p:cNvSpPr/>
                <p:nvPr/>
              </p:nvSpPr>
              <p:spPr>
                <a:xfrm rot="5400000">
                  <a:off x="1371600" y="-304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2" name="Arc 101"/>
                <p:cNvSpPr/>
                <p:nvPr/>
              </p:nvSpPr>
              <p:spPr>
                <a:xfrm rot="5400000">
                  <a:off x="1219200" y="-304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3" name="Arc 102"/>
                <p:cNvSpPr/>
                <p:nvPr/>
              </p:nvSpPr>
              <p:spPr>
                <a:xfrm rot="5400000">
                  <a:off x="1066800" y="-304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4" name="Arc 103"/>
                <p:cNvSpPr/>
                <p:nvPr/>
              </p:nvSpPr>
              <p:spPr>
                <a:xfrm rot="5400000">
                  <a:off x="914400" y="-304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5" name="Arc 104"/>
                <p:cNvSpPr/>
                <p:nvPr/>
              </p:nvSpPr>
              <p:spPr>
                <a:xfrm rot="5400000">
                  <a:off x="762000" y="-304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6" name="Arc 105"/>
                <p:cNvSpPr/>
                <p:nvPr/>
              </p:nvSpPr>
              <p:spPr>
                <a:xfrm rot="5400000">
                  <a:off x="609600" y="-304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7" name="Arc 106"/>
                <p:cNvSpPr/>
                <p:nvPr/>
              </p:nvSpPr>
              <p:spPr>
                <a:xfrm rot="5400000">
                  <a:off x="457200" y="-304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Arc 107"/>
                <p:cNvSpPr/>
                <p:nvPr/>
              </p:nvSpPr>
              <p:spPr>
                <a:xfrm rot="5400000">
                  <a:off x="304800" y="-304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Arc 108"/>
                <p:cNvSpPr/>
                <p:nvPr/>
              </p:nvSpPr>
              <p:spPr>
                <a:xfrm rot="5400000">
                  <a:off x="152400" y="-304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0" name="Arc 109"/>
                <p:cNvSpPr/>
                <p:nvPr/>
              </p:nvSpPr>
              <p:spPr>
                <a:xfrm rot="5400000">
                  <a:off x="0" y="-304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Arc 110"/>
                <p:cNvSpPr/>
                <p:nvPr/>
              </p:nvSpPr>
              <p:spPr>
                <a:xfrm rot="5400000">
                  <a:off x="-152400" y="-304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Arc 111"/>
                <p:cNvSpPr/>
                <p:nvPr/>
              </p:nvSpPr>
              <p:spPr>
                <a:xfrm rot="5400000">
                  <a:off x="8382000" y="-304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3" name="Arc 112"/>
                <p:cNvSpPr/>
                <p:nvPr/>
              </p:nvSpPr>
              <p:spPr>
                <a:xfrm rot="5400000">
                  <a:off x="8229600" y="-304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Arc 113"/>
                <p:cNvSpPr/>
                <p:nvPr/>
              </p:nvSpPr>
              <p:spPr>
                <a:xfrm rot="5400000">
                  <a:off x="8077200" y="-304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Arc 114"/>
                <p:cNvSpPr/>
                <p:nvPr/>
              </p:nvSpPr>
              <p:spPr>
                <a:xfrm rot="5400000">
                  <a:off x="7924800" y="-304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Arc 115"/>
                <p:cNvSpPr/>
                <p:nvPr/>
              </p:nvSpPr>
              <p:spPr>
                <a:xfrm rot="5400000">
                  <a:off x="7772400" y="-304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Arc 116"/>
                <p:cNvSpPr/>
                <p:nvPr/>
              </p:nvSpPr>
              <p:spPr>
                <a:xfrm rot="5400000">
                  <a:off x="7620000" y="-304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8" name="Arc 117"/>
                <p:cNvSpPr/>
                <p:nvPr/>
              </p:nvSpPr>
              <p:spPr>
                <a:xfrm rot="5400000">
                  <a:off x="7467600" y="-304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9" name="Arc 118"/>
                <p:cNvSpPr/>
                <p:nvPr/>
              </p:nvSpPr>
              <p:spPr>
                <a:xfrm rot="5400000">
                  <a:off x="7315200" y="-304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" name="Arc 119"/>
                <p:cNvSpPr/>
                <p:nvPr/>
              </p:nvSpPr>
              <p:spPr>
                <a:xfrm rot="5400000">
                  <a:off x="7162800" y="-304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1" name="Arc 120"/>
                <p:cNvSpPr/>
                <p:nvPr/>
              </p:nvSpPr>
              <p:spPr>
                <a:xfrm rot="5400000">
                  <a:off x="7010400" y="-304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2" name="Arc 121"/>
                <p:cNvSpPr/>
                <p:nvPr/>
              </p:nvSpPr>
              <p:spPr>
                <a:xfrm rot="5400000">
                  <a:off x="6858000" y="-304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3" name="Arc 122"/>
                <p:cNvSpPr/>
                <p:nvPr/>
              </p:nvSpPr>
              <p:spPr>
                <a:xfrm rot="5400000">
                  <a:off x="6705600" y="-304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4" name="Arc 123"/>
                <p:cNvSpPr/>
                <p:nvPr/>
              </p:nvSpPr>
              <p:spPr>
                <a:xfrm rot="5400000">
                  <a:off x="6553200" y="-304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5" name="Arc 124"/>
                <p:cNvSpPr/>
                <p:nvPr/>
              </p:nvSpPr>
              <p:spPr>
                <a:xfrm rot="5400000">
                  <a:off x="6400800" y="-304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6" name="Arc 125"/>
                <p:cNvSpPr/>
                <p:nvPr/>
              </p:nvSpPr>
              <p:spPr>
                <a:xfrm rot="5400000">
                  <a:off x="6248400" y="-304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7" name="Arc 126"/>
                <p:cNvSpPr/>
                <p:nvPr/>
              </p:nvSpPr>
              <p:spPr>
                <a:xfrm rot="5400000">
                  <a:off x="5791200" y="-3048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" name="Group 11"/>
              <p:cNvGrpSpPr/>
              <p:nvPr/>
            </p:nvGrpSpPr>
            <p:grpSpPr>
              <a:xfrm flipV="1">
                <a:off x="0" y="6400800"/>
                <a:ext cx="9144000" cy="914400"/>
                <a:chOff x="152400" y="-304800"/>
                <a:chExt cx="9144000" cy="914400"/>
              </a:xfrm>
            </p:grpSpPr>
            <p:sp>
              <p:nvSpPr>
                <p:cNvPr id="13" name="Arc 12"/>
                <p:cNvSpPr/>
                <p:nvPr/>
              </p:nvSpPr>
              <p:spPr>
                <a:xfrm rot="5400000">
                  <a:off x="6248400" y="-1524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" name="Arc 13"/>
                <p:cNvSpPr/>
                <p:nvPr/>
              </p:nvSpPr>
              <p:spPr>
                <a:xfrm rot="5400000">
                  <a:off x="6096000" y="-1524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" name="Arc 14"/>
                <p:cNvSpPr/>
                <p:nvPr/>
              </p:nvSpPr>
              <p:spPr>
                <a:xfrm rot="5400000">
                  <a:off x="5943600" y="-1524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Arc 15"/>
                <p:cNvSpPr/>
                <p:nvPr/>
              </p:nvSpPr>
              <p:spPr>
                <a:xfrm rot="5400000">
                  <a:off x="5791200" y="-1524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Arc 16"/>
                <p:cNvSpPr/>
                <p:nvPr/>
              </p:nvSpPr>
              <p:spPr>
                <a:xfrm rot="5400000">
                  <a:off x="5638800" y="-1524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" name="Arc 17"/>
                <p:cNvSpPr/>
                <p:nvPr/>
              </p:nvSpPr>
              <p:spPr>
                <a:xfrm rot="5400000">
                  <a:off x="5486400" y="-1524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" name="Arc 18"/>
                <p:cNvSpPr/>
                <p:nvPr/>
              </p:nvSpPr>
              <p:spPr>
                <a:xfrm rot="5400000">
                  <a:off x="5334000" y="-1524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" name="Arc 19"/>
                <p:cNvSpPr/>
                <p:nvPr/>
              </p:nvSpPr>
              <p:spPr>
                <a:xfrm rot="5400000">
                  <a:off x="5181600" y="-1524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Arc 20"/>
                <p:cNvSpPr/>
                <p:nvPr/>
              </p:nvSpPr>
              <p:spPr>
                <a:xfrm rot="5400000">
                  <a:off x="5029200" y="-1524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" name="Arc 21"/>
                <p:cNvSpPr/>
                <p:nvPr/>
              </p:nvSpPr>
              <p:spPr>
                <a:xfrm rot="5400000">
                  <a:off x="4876800" y="-1524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" name="Arc 22"/>
                <p:cNvSpPr/>
                <p:nvPr/>
              </p:nvSpPr>
              <p:spPr>
                <a:xfrm rot="5400000">
                  <a:off x="4724400" y="-1524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Arc 23"/>
                <p:cNvSpPr/>
                <p:nvPr/>
              </p:nvSpPr>
              <p:spPr>
                <a:xfrm rot="5400000">
                  <a:off x="4572000" y="-1524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" name="Arc 24"/>
                <p:cNvSpPr/>
                <p:nvPr/>
              </p:nvSpPr>
              <p:spPr>
                <a:xfrm rot="5400000">
                  <a:off x="4419600" y="-1524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" name="Arc 25"/>
                <p:cNvSpPr/>
                <p:nvPr/>
              </p:nvSpPr>
              <p:spPr>
                <a:xfrm rot="5400000">
                  <a:off x="4267200" y="-1524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" name="Arc 26"/>
                <p:cNvSpPr/>
                <p:nvPr/>
              </p:nvSpPr>
              <p:spPr>
                <a:xfrm rot="5400000">
                  <a:off x="4114800" y="-1524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" name="Arc 27"/>
                <p:cNvSpPr/>
                <p:nvPr/>
              </p:nvSpPr>
              <p:spPr>
                <a:xfrm rot="5400000">
                  <a:off x="3962400" y="-1524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Arc 28"/>
                <p:cNvSpPr/>
                <p:nvPr/>
              </p:nvSpPr>
              <p:spPr>
                <a:xfrm rot="5400000">
                  <a:off x="3810000" y="-1524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" name="Arc 29"/>
                <p:cNvSpPr/>
                <p:nvPr/>
              </p:nvSpPr>
              <p:spPr>
                <a:xfrm rot="5400000">
                  <a:off x="3657600" y="-1524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Arc 30"/>
                <p:cNvSpPr/>
                <p:nvPr/>
              </p:nvSpPr>
              <p:spPr>
                <a:xfrm rot="5400000">
                  <a:off x="3505200" y="-1524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Arc 31"/>
                <p:cNvSpPr/>
                <p:nvPr/>
              </p:nvSpPr>
              <p:spPr>
                <a:xfrm rot="5400000">
                  <a:off x="3352800" y="-1524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Arc 32"/>
                <p:cNvSpPr/>
                <p:nvPr/>
              </p:nvSpPr>
              <p:spPr>
                <a:xfrm rot="5400000">
                  <a:off x="3200400" y="-1524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" name="Arc 33"/>
                <p:cNvSpPr/>
                <p:nvPr/>
              </p:nvSpPr>
              <p:spPr>
                <a:xfrm rot="5400000">
                  <a:off x="3048000" y="-1524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Arc 34"/>
                <p:cNvSpPr/>
                <p:nvPr/>
              </p:nvSpPr>
              <p:spPr>
                <a:xfrm rot="5400000">
                  <a:off x="2895600" y="-1524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Arc 35"/>
                <p:cNvSpPr/>
                <p:nvPr/>
              </p:nvSpPr>
              <p:spPr>
                <a:xfrm rot="5400000">
                  <a:off x="2743200" y="-1524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Arc 36"/>
                <p:cNvSpPr/>
                <p:nvPr/>
              </p:nvSpPr>
              <p:spPr>
                <a:xfrm rot="5400000">
                  <a:off x="2590800" y="-1524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Arc 37"/>
                <p:cNvSpPr/>
                <p:nvPr/>
              </p:nvSpPr>
              <p:spPr>
                <a:xfrm rot="5400000">
                  <a:off x="2438400" y="-1524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Arc 38"/>
                <p:cNvSpPr/>
                <p:nvPr/>
              </p:nvSpPr>
              <p:spPr>
                <a:xfrm rot="5400000">
                  <a:off x="2286000" y="-1524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Arc 39"/>
                <p:cNvSpPr/>
                <p:nvPr/>
              </p:nvSpPr>
              <p:spPr>
                <a:xfrm rot="5400000">
                  <a:off x="2133600" y="-1524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Arc 40"/>
                <p:cNvSpPr/>
                <p:nvPr/>
              </p:nvSpPr>
              <p:spPr>
                <a:xfrm rot="5400000">
                  <a:off x="1981200" y="-1524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Arc 41"/>
                <p:cNvSpPr/>
                <p:nvPr/>
              </p:nvSpPr>
              <p:spPr>
                <a:xfrm rot="5400000">
                  <a:off x="1828800" y="-1524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Arc 42"/>
                <p:cNvSpPr/>
                <p:nvPr/>
              </p:nvSpPr>
              <p:spPr>
                <a:xfrm rot="5400000">
                  <a:off x="1676400" y="-1524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Arc 43"/>
                <p:cNvSpPr/>
                <p:nvPr/>
              </p:nvSpPr>
              <p:spPr>
                <a:xfrm rot="5400000">
                  <a:off x="1524000" y="-1524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Arc 44"/>
                <p:cNvSpPr/>
                <p:nvPr/>
              </p:nvSpPr>
              <p:spPr>
                <a:xfrm rot="5400000">
                  <a:off x="1371600" y="-1524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Arc 45"/>
                <p:cNvSpPr/>
                <p:nvPr/>
              </p:nvSpPr>
              <p:spPr>
                <a:xfrm rot="5400000">
                  <a:off x="1219200" y="-1524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Arc 46"/>
                <p:cNvSpPr/>
                <p:nvPr/>
              </p:nvSpPr>
              <p:spPr>
                <a:xfrm rot="5400000">
                  <a:off x="1066800" y="-1524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Arc 47"/>
                <p:cNvSpPr/>
                <p:nvPr/>
              </p:nvSpPr>
              <p:spPr>
                <a:xfrm rot="5400000">
                  <a:off x="914400" y="-1524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Arc 48"/>
                <p:cNvSpPr/>
                <p:nvPr/>
              </p:nvSpPr>
              <p:spPr>
                <a:xfrm rot="5400000">
                  <a:off x="762000" y="-1524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Arc 49"/>
                <p:cNvSpPr/>
                <p:nvPr/>
              </p:nvSpPr>
              <p:spPr>
                <a:xfrm rot="5400000">
                  <a:off x="609600" y="-1524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Arc 50"/>
                <p:cNvSpPr/>
                <p:nvPr/>
              </p:nvSpPr>
              <p:spPr>
                <a:xfrm rot="5400000">
                  <a:off x="457200" y="-1524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" name="Arc 51"/>
                <p:cNvSpPr/>
                <p:nvPr/>
              </p:nvSpPr>
              <p:spPr>
                <a:xfrm rot="5400000">
                  <a:off x="304800" y="-1524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" name="Arc 52"/>
                <p:cNvSpPr/>
                <p:nvPr/>
              </p:nvSpPr>
              <p:spPr>
                <a:xfrm rot="5400000">
                  <a:off x="152400" y="-1524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" name="Arc 53"/>
                <p:cNvSpPr/>
                <p:nvPr/>
              </p:nvSpPr>
              <p:spPr>
                <a:xfrm rot="5400000">
                  <a:off x="0" y="-1524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" name="Arc 54"/>
                <p:cNvSpPr/>
                <p:nvPr/>
              </p:nvSpPr>
              <p:spPr>
                <a:xfrm rot="5400000">
                  <a:off x="8534400" y="-1524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" name="Arc 55"/>
                <p:cNvSpPr/>
                <p:nvPr/>
              </p:nvSpPr>
              <p:spPr>
                <a:xfrm rot="5400000">
                  <a:off x="8382000" y="-1524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" name="Arc 56"/>
                <p:cNvSpPr/>
                <p:nvPr/>
              </p:nvSpPr>
              <p:spPr>
                <a:xfrm rot="5400000">
                  <a:off x="8229600" y="-1524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" name="Arc 58"/>
                <p:cNvSpPr/>
                <p:nvPr/>
              </p:nvSpPr>
              <p:spPr>
                <a:xfrm rot="5400000">
                  <a:off x="7924800" y="-1524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0" name="Arc 59"/>
                <p:cNvSpPr/>
                <p:nvPr/>
              </p:nvSpPr>
              <p:spPr>
                <a:xfrm rot="5400000">
                  <a:off x="7772400" y="-1524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" name="Arc 60"/>
                <p:cNvSpPr/>
                <p:nvPr/>
              </p:nvSpPr>
              <p:spPr>
                <a:xfrm rot="5400000">
                  <a:off x="7620000" y="-1524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" name="Arc 61"/>
                <p:cNvSpPr/>
                <p:nvPr/>
              </p:nvSpPr>
              <p:spPr>
                <a:xfrm rot="5400000">
                  <a:off x="7467600" y="-1524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3" name="Arc 62"/>
                <p:cNvSpPr/>
                <p:nvPr/>
              </p:nvSpPr>
              <p:spPr>
                <a:xfrm rot="5400000">
                  <a:off x="7315200" y="-1524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4" name="Arc 63"/>
                <p:cNvSpPr/>
                <p:nvPr/>
              </p:nvSpPr>
              <p:spPr>
                <a:xfrm rot="5400000">
                  <a:off x="7162800" y="-1524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5" name="Arc 64"/>
                <p:cNvSpPr/>
                <p:nvPr/>
              </p:nvSpPr>
              <p:spPr>
                <a:xfrm rot="5400000">
                  <a:off x="7010400" y="-1524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6" name="Arc 65"/>
                <p:cNvSpPr/>
                <p:nvPr/>
              </p:nvSpPr>
              <p:spPr>
                <a:xfrm rot="5400000">
                  <a:off x="6858000" y="-1524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7" name="Arc 66"/>
                <p:cNvSpPr/>
                <p:nvPr/>
              </p:nvSpPr>
              <p:spPr>
                <a:xfrm rot="5400000">
                  <a:off x="6705600" y="-1524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Arc 67"/>
                <p:cNvSpPr/>
                <p:nvPr/>
              </p:nvSpPr>
              <p:spPr>
                <a:xfrm rot="5400000">
                  <a:off x="6553200" y="-1524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" name="Arc 68"/>
                <p:cNvSpPr/>
                <p:nvPr/>
              </p:nvSpPr>
              <p:spPr>
                <a:xfrm rot="5400000">
                  <a:off x="6400800" y="-152400"/>
                  <a:ext cx="914400" cy="609600"/>
                </a:xfrm>
                <a:prstGeom prst="arc">
                  <a:avLst>
                    <a:gd name="adj1" fmla="val 16183879"/>
                    <a:gd name="adj2" fmla="val 5399151"/>
                  </a:avLst>
                </a:prstGeom>
                <a:ln w="12700" cap="rnd" cmpd="sng" algn="ctr">
                  <a:solidFill>
                    <a:schemeClr val="accent1">
                      <a:tint val="2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212" name="Rectangle 211"/>
            <p:cNvSpPr/>
            <p:nvPr userDrawn="1"/>
          </p:nvSpPr>
          <p:spPr>
            <a:xfrm>
              <a:off x="457200" y="457200"/>
              <a:ext cx="8229600" cy="5943600"/>
            </a:xfrm>
            <a:prstGeom prst="rect">
              <a:avLst/>
            </a:prstGeom>
            <a:solidFill>
              <a:srgbClr val="F8FEDA"/>
            </a:solidFill>
            <a:ln w="6350" cap="rnd" cmpd="sng" algn="ctr">
              <a:noFill/>
              <a:prstDash val="solid"/>
            </a:ln>
            <a:effectLst>
              <a:innerShdw blurRad="101600">
                <a:srgbClr val="000000">
                  <a:alpha val="43137"/>
                </a:srgbClr>
              </a:innerShdw>
            </a:effectLst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59168" indent="-359168" algn="l" rtl="0" eaLnBrk="1" latinLnBrk="0" hangingPunct="1">
        <a:spcBef>
          <a:spcPct val="20000"/>
        </a:spcBef>
        <a:buFont typeface="Arial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78197" indent="-299306" algn="l" rtl="0" eaLnBrk="1" latinLnBrk="0" hangingPunct="1">
        <a:spcBef>
          <a:spcPct val="20000"/>
        </a:spcBef>
        <a:buFont typeface="Arial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227" indent="-239445" algn="l" rtl="0" eaLnBrk="1" latinLnBrk="0" hangingPunct="1">
        <a:spcBef>
          <a:spcPct val="20000"/>
        </a:spcBef>
        <a:buFont typeface="Arial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117" indent="-239445" algn="l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5009" indent="-239445" algn="l" rtl="0" eaLnBrk="1" latinLnBrk="0" hangingPunct="1">
        <a:spcBef>
          <a:spcPct val="20000"/>
        </a:spcBef>
        <a:buFont typeface="Arial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00" indent="-239445" algn="l" rtl="0" eaLnBrk="1" latinLnBrk="0" hangingPunct="1">
        <a:spcBef>
          <a:spcPct val="2000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791" indent="-239445" algn="l" rtl="0" eaLnBrk="1" latinLnBrk="0" hangingPunct="1">
        <a:spcBef>
          <a:spcPct val="2000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681" indent="-239445" algn="l" rtl="0" eaLnBrk="1" latinLnBrk="0" hangingPunct="1">
        <a:spcBef>
          <a:spcPct val="2000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572" indent="-239445" algn="l" rtl="0" eaLnBrk="1" latinLnBrk="0" hangingPunct="1">
        <a:spcBef>
          <a:spcPct val="2000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78891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57782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436673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915563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394454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873345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352237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831128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1066800" y="2016360"/>
            <a:ext cx="7750602" cy="3187068"/>
          </a:xfrm>
          <a:prstGeom prst="rect">
            <a:avLst/>
          </a:prstGeom>
          <a:noFill/>
          <a:ln w="57150" cmpd="thickThin">
            <a:solidFill>
              <a:srgbClr val="3A6281"/>
            </a:solidFill>
            <a:miter lim="800000"/>
            <a:headEnd/>
            <a:tailEnd/>
          </a:ln>
          <a:effectLst/>
        </p:spPr>
        <p:txBody>
          <a:bodyPr wrap="square" lIns="83988" tIns="41994" rIns="83988" bIns="41994">
            <a:sp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551"/>
              </a:spcBef>
              <a:defRPr/>
            </a:pPr>
            <a:endParaRPr lang="en-US" sz="700" dirty="0">
              <a:ln w="11430"/>
              <a:latin typeface="Arial"/>
              <a:cs typeface="Arial"/>
            </a:endParaRPr>
          </a:p>
          <a:p>
            <a:pPr algn="ctr">
              <a:spcBef>
                <a:spcPts val="551"/>
              </a:spcBef>
              <a:defRPr/>
            </a:pPr>
            <a:r>
              <a:rPr lang="en-US" dirty="0">
                <a:ln w="11430"/>
                <a:latin typeface="Arial"/>
                <a:cs typeface="Arial"/>
              </a:rPr>
              <a:t>The IEEE </a:t>
            </a:r>
            <a:r>
              <a:rPr lang="mr-IN" dirty="0">
                <a:ln w="11430"/>
                <a:latin typeface="Arial"/>
                <a:cs typeface="Arial"/>
              </a:rPr>
              <a:t>…</a:t>
            </a:r>
            <a:r>
              <a:rPr lang="it-IT" dirty="0">
                <a:ln w="11430"/>
                <a:latin typeface="Arial"/>
                <a:cs typeface="Arial"/>
              </a:rPr>
              <a:t>.</a:t>
            </a:r>
            <a:r>
              <a:rPr lang="en-US" dirty="0">
                <a:ln w="11430"/>
                <a:latin typeface="Arial"/>
                <a:cs typeface="Arial"/>
              </a:rPr>
              <a:t> Italy Chapter Award Committee is proud to present the</a:t>
            </a:r>
          </a:p>
          <a:p>
            <a:pPr algn="ctr">
              <a:spcBef>
                <a:spcPts val="0"/>
              </a:spcBef>
              <a:defRPr/>
            </a:pPr>
            <a:endParaRPr lang="en-US" sz="700" spc="46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rgbClr val="2F6281"/>
              </a:solidFill>
              <a:latin typeface="Arial"/>
              <a:cs typeface="Arial"/>
            </a:endParaRPr>
          </a:p>
          <a:p>
            <a:pPr algn="ctr">
              <a:spcBef>
                <a:spcPts val="0"/>
              </a:spcBef>
              <a:defRPr/>
            </a:pPr>
            <a:endParaRPr lang="en-US" sz="1400" dirty="0">
              <a:ln w="11430"/>
              <a:solidFill>
                <a:srgbClr val="3A6281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latin typeface="Arial"/>
              <a:cs typeface="Arial"/>
            </a:endParaRPr>
          </a:p>
          <a:p>
            <a:pPr algn="ctr">
              <a:spcBef>
                <a:spcPts val="0"/>
              </a:spcBef>
              <a:defRPr/>
            </a:pPr>
            <a:r>
              <a:rPr lang="en-US" sz="2400" dirty="0">
                <a:ln w="11430"/>
                <a:solidFill>
                  <a:srgbClr val="3A628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2017 IEEE </a:t>
            </a:r>
            <a:r>
              <a:rPr lang="mr-IN" sz="2400" dirty="0">
                <a:ln w="11430"/>
                <a:solidFill>
                  <a:srgbClr val="3A628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…</a:t>
            </a:r>
            <a:r>
              <a:rPr lang="it-IT" sz="2400" dirty="0">
                <a:ln w="11430"/>
                <a:solidFill>
                  <a:srgbClr val="3A628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.. </a:t>
            </a:r>
            <a:r>
              <a:rPr lang="en-US" sz="2400" dirty="0">
                <a:ln w="11430"/>
                <a:solidFill>
                  <a:srgbClr val="3A628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Italy </a:t>
            </a:r>
            <a:r>
              <a:rPr lang="it-IT" sz="2400" dirty="0" err="1">
                <a:ln w="11430"/>
                <a:solidFill>
                  <a:srgbClr val="3A628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Chapter</a:t>
            </a:r>
            <a:r>
              <a:rPr lang="it-IT" sz="2400" dirty="0">
                <a:ln w="11430"/>
                <a:solidFill>
                  <a:srgbClr val="3A628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/SB </a:t>
            </a:r>
            <a:r>
              <a:rPr lang="it-IT" sz="2400" dirty="0">
                <a:ln w="11430"/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best </a:t>
            </a:r>
            <a:r>
              <a:rPr lang="mr-IN" sz="2400" dirty="0">
                <a:ln w="11430"/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……</a:t>
            </a:r>
            <a:r>
              <a:rPr lang="it-IT" sz="2400" dirty="0">
                <a:ln w="11430"/>
                <a:solidFill>
                  <a:srgbClr val="3A628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..</a:t>
            </a:r>
            <a:r>
              <a:rPr lang="en-US" sz="2400" dirty="0">
                <a:ln w="11430"/>
                <a:solidFill>
                  <a:srgbClr val="3A628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Award</a:t>
            </a:r>
            <a:endParaRPr lang="en-US" sz="2400" dirty="0">
              <a:ln w="11430"/>
              <a:solidFill>
                <a:schemeClr val="bg1">
                  <a:lumMod val="85000"/>
                </a:schemeClr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latin typeface="Arial"/>
              <a:cs typeface="Arial"/>
            </a:endParaRPr>
          </a:p>
          <a:p>
            <a:pPr algn="ctr">
              <a:spcBef>
                <a:spcPts val="0"/>
              </a:spcBef>
              <a:defRPr/>
            </a:pPr>
            <a:endParaRPr lang="en-US" sz="700" dirty="0">
              <a:ln w="11430"/>
              <a:latin typeface="Arial"/>
              <a:cs typeface="Arial"/>
            </a:endParaRPr>
          </a:p>
          <a:p>
            <a:pPr algn="ctr">
              <a:spcBef>
                <a:spcPts val="0"/>
              </a:spcBef>
              <a:defRPr/>
            </a:pPr>
            <a:r>
              <a:rPr lang="en-US" sz="2000" dirty="0">
                <a:ln w="11430"/>
                <a:latin typeface="Arial"/>
                <a:cs typeface="Arial"/>
              </a:rPr>
              <a:t>to </a:t>
            </a:r>
          </a:p>
          <a:p>
            <a:pPr algn="ctr">
              <a:spcBef>
                <a:spcPts val="0"/>
              </a:spcBef>
              <a:defRPr/>
            </a:pPr>
            <a:endParaRPr lang="en-US" sz="800" dirty="0">
              <a:ln w="11430"/>
              <a:latin typeface="Arial"/>
              <a:cs typeface="Arial"/>
            </a:endParaRPr>
          </a:p>
          <a:p>
            <a:pPr algn="ctr">
              <a:spcBef>
                <a:spcPts val="0"/>
              </a:spcBef>
              <a:defRPr/>
            </a:pPr>
            <a:r>
              <a:rPr lang="en-US" sz="3700" b="1" dirty="0" err="1">
                <a:ln w="11430"/>
                <a:solidFill>
                  <a:srgbClr val="FF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nome</a:t>
            </a:r>
            <a:r>
              <a:rPr lang="en-US" sz="3700" b="1" dirty="0">
                <a:ln w="11430"/>
                <a:solidFill>
                  <a:srgbClr val="FF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 </a:t>
            </a:r>
            <a:r>
              <a:rPr lang="en-US" sz="3700" b="1" dirty="0" err="1">
                <a:ln w="11430"/>
                <a:solidFill>
                  <a:srgbClr val="FF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cognome</a:t>
            </a:r>
            <a:endParaRPr lang="en-US" sz="3700" b="1" dirty="0">
              <a:ln w="11430"/>
              <a:solidFill>
                <a:srgbClr val="FF0000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latin typeface="Arial"/>
              <a:cs typeface="Arial"/>
            </a:endParaRPr>
          </a:p>
          <a:p>
            <a:pPr algn="ctr">
              <a:spcBef>
                <a:spcPts val="0"/>
              </a:spcBef>
              <a:defRPr/>
            </a:pPr>
            <a:endParaRPr lang="en-US" sz="2000" dirty="0">
              <a:ln w="11430"/>
              <a:latin typeface="Arial"/>
              <a:cs typeface="Arial"/>
            </a:endParaRPr>
          </a:p>
          <a:p>
            <a:pPr algn="ctr">
              <a:spcBef>
                <a:spcPts val="0"/>
              </a:spcBef>
              <a:defRPr/>
            </a:pPr>
            <a:r>
              <a:rPr lang="en-US" sz="2000" dirty="0">
                <a:ln w="11430"/>
                <a:latin typeface="Arial"/>
                <a:cs typeface="Arial"/>
              </a:rPr>
              <a:t>for </a:t>
            </a:r>
            <a:r>
              <a:rPr lang="en-US" sz="2000" dirty="0" err="1">
                <a:ln w="11430"/>
                <a:solidFill>
                  <a:srgbClr val="D9D9D9"/>
                </a:solidFill>
                <a:latin typeface="Arial"/>
                <a:cs typeface="Arial"/>
              </a:rPr>
              <a:t>titolo</a:t>
            </a:r>
            <a:r>
              <a:rPr lang="en-US" sz="2000" dirty="0">
                <a:ln w="11430"/>
                <a:solidFill>
                  <a:srgbClr val="D9D9D9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ln w="11430"/>
                <a:solidFill>
                  <a:srgbClr val="D9D9D9"/>
                </a:solidFill>
                <a:latin typeface="Arial"/>
                <a:cs typeface="Arial"/>
              </a:rPr>
              <a:t>della</a:t>
            </a:r>
            <a:r>
              <a:rPr lang="en-US" sz="2000" dirty="0">
                <a:ln w="11430"/>
                <a:solidFill>
                  <a:srgbClr val="D9D9D9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ln w="11430"/>
                <a:solidFill>
                  <a:srgbClr val="D9D9D9"/>
                </a:solidFill>
                <a:latin typeface="Arial"/>
                <a:cs typeface="Arial"/>
              </a:rPr>
              <a:t>tesi</a:t>
            </a:r>
            <a:r>
              <a:rPr lang="en-US" sz="2000" dirty="0">
                <a:ln w="11430"/>
                <a:solidFill>
                  <a:srgbClr val="D9D9D9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ln w="11430"/>
                <a:solidFill>
                  <a:srgbClr val="D9D9D9"/>
                </a:solidFill>
                <a:latin typeface="Arial"/>
                <a:cs typeface="Arial"/>
              </a:rPr>
              <a:t>articolo</a:t>
            </a:r>
            <a:r>
              <a:rPr lang="en-US" sz="2000" dirty="0">
                <a:ln w="11430"/>
                <a:solidFill>
                  <a:srgbClr val="D9D9D9"/>
                </a:solidFill>
                <a:latin typeface="Arial"/>
                <a:cs typeface="Arial"/>
              </a:rPr>
              <a:t>(</a:t>
            </a:r>
            <a:r>
              <a:rPr lang="en-US" sz="2000" dirty="0" err="1">
                <a:ln w="11430"/>
                <a:solidFill>
                  <a:srgbClr val="D9D9D9"/>
                </a:solidFill>
                <a:latin typeface="Arial"/>
                <a:cs typeface="Arial"/>
              </a:rPr>
              <a:t>altro</a:t>
            </a:r>
            <a:r>
              <a:rPr lang="en-US" sz="2000" dirty="0">
                <a:ln w="11430"/>
                <a:solidFill>
                  <a:srgbClr val="D9D9D9"/>
                </a:solidFill>
                <a:latin typeface="Arial"/>
                <a:cs typeface="Arial"/>
              </a:rPr>
              <a:t>) </a:t>
            </a:r>
            <a:endParaRPr lang="en-US" sz="2000" b="1" dirty="0">
              <a:ln w="11430"/>
              <a:solidFill>
                <a:srgbClr val="D9D9D9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latin typeface="Arial"/>
              <a:cs typeface="Arial"/>
            </a:endParaRPr>
          </a:p>
          <a:p>
            <a:pPr algn="ctr">
              <a:spcBef>
                <a:spcPts val="0"/>
              </a:spcBef>
              <a:defRPr/>
            </a:pPr>
            <a:endParaRPr lang="en-US" sz="700" dirty="0">
              <a:ln w="11430"/>
              <a:latin typeface="Arial"/>
              <a:cs typeface="Arial"/>
            </a:endParaRPr>
          </a:p>
          <a:p>
            <a:pPr algn="ctr">
              <a:spcBef>
                <a:spcPts val="0"/>
              </a:spcBef>
              <a:defRPr/>
            </a:pPr>
            <a:endParaRPr lang="en-US" sz="700" dirty="0">
              <a:ln w="11430"/>
              <a:latin typeface="Arial"/>
              <a:cs typeface="Arial"/>
            </a:endParaRPr>
          </a:p>
        </p:txBody>
      </p:sp>
      <p:pic>
        <p:nvPicPr>
          <p:cNvPr id="3" name="Immagine 2" descr="ieee_mb_blue.psd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651635"/>
            <a:ext cx="1989191" cy="567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sellaDiTesto 7"/>
          <p:cNvSpPr txBox="1">
            <a:spLocks noChangeArrowheads="1"/>
          </p:cNvSpPr>
          <p:nvPr/>
        </p:nvSpPr>
        <p:spPr bwMode="auto">
          <a:xfrm>
            <a:off x="1422401" y="1132026"/>
            <a:ext cx="1828800" cy="419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3988" tIns="41994" rIns="83988" bIns="41994">
            <a:sp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n-GB" sz="1700" b="1" dirty="0">
                <a:solidFill>
                  <a:srgbClr val="2F6281"/>
                </a:solidFill>
              </a:rPr>
              <a:t>ITALY SECTION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762000" y="5243239"/>
            <a:ext cx="8915400" cy="700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3988" tIns="41994" rIns="83988" bIns="41994">
            <a:sp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dirty="0">
                <a:cs typeface="Arial" charset="0"/>
              </a:rPr>
              <a:t>IEEE </a:t>
            </a:r>
            <a:r>
              <a:rPr lang="en-US" sz="1600" dirty="0">
                <a:solidFill>
                  <a:srgbClr val="7F7F7F"/>
                </a:solidFill>
                <a:cs typeface="Arial" charset="0"/>
              </a:rPr>
              <a:t>best </a:t>
            </a:r>
            <a:r>
              <a:rPr lang="mr-IN" sz="1600" dirty="0">
                <a:solidFill>
                  <a:srgbClr val="7F7F7F"/>
                </a:solidFill>
                <a:cs typeface="Arial" charset="0"/>
              </a:rPr>
              <a:t>……</a:t>
            </a:r>
            <a:r>
              <a:rPr lang="en-US" sz="1600" dirty="0">
                <a:solidFill>
                  <a:srgbClr val="7F7F7F"/>
                </a:solidFill>
                <a:cs typeface="Arial" charset="0"/>
              </a:rPr>
              <a:t> </a:t>
            </a:r>
            <a:r>
              <a:rPr lang="en-US" sz="1600" dirty="0">
                <a:cs typeface="Arial" charset="0"/>
              </a:rPr>
              <a:t>Award Committee Chair                          IEEE </a:t>
            </a:r>
            <a:r>
              <a:rPr lang="mr-IN" sz="1600" dirty="0">
                <a:cs typeface="Arial" charset="0"/>
              </a:rPr>
              <a:t>…</a:t>
            </a:r>
            <a:r>
              <a:rPr lang="it-IT" sz="1600" dirty="0">
                <a:cs typeface="Arial" charset="0"/>
              </a:rPr>
              <a:t>..</a:t>
            </a:r>
            <a:r>
              <a:rPr lang="en-US" sz="1600" dirty="0">
                <a:cs typeface="Arial" charset="0"/>
              </a:rPr>
              <a:t> Italy Chapter Chair</a:t>
            </a:r>
          </a:p>
          <a:p>
            <a:pPr eaLnBrk="1" hangingPunct="1">
              <a:spcBef>
                <a:spcPct val="50000"/>
              </a:spcBef>
            </a:pPr>
            <a:r>
              <a:rPr lang="en-US" sz="1600" dirty="0">
                <a:cs typeface="Arial" charset="0"/>
              </a:rPr>
              <a:t>                            firma					firma</a:t>
            </a: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1981200" y="6019800"/>
            <a:ext cx="7086600" cy="331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3988" tIns="41994" rIns="83988" bIns="41994">
            <a:sp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dirty="0" err="1">
                <a:cs typeface="Arial" charset="0"/>
              </a:rPr>
              <a:t>nome</a:t>
            </a:r>
            <a:r>
              <a:rPr lang="en-US" sz="1600" dirty="0">
                <a:cs typeface="Arial" charset="0"/>
              </a:rPr>
              <a:t> </a:t>
            </a:r>
            <a:r>
              <a:rPr lang="en-US" sz="1600" dirty="0" err="1">
                <a:cs typeface="Arial" charset="0"/>
              </a:rPr>
              <a:t>cognome</a:t>
            </a:r>
            <a:r>
              <a:rPr lang="en-US" sz="1600" dirty="0">
                <a:cs typeface="Arial" charset="0"/>
              </a:rPr>
              <a:t>				</a:t>
            </a:r>
            <a:r>
              <a:rPr lang="en-US" sz="1600" dirty="0" err="1">
                <a:cs typeface="Arial" charset="0"/>
              </a:rPr>
              <a:t>nome</a:t>
            </a:r>
            <a:r>
              <a:rPr lang="en-US" sz="1600" dirty="0">
                <a:cs typeface="Arial" charset="0"/>
              </a:rPr>
              <a:t> </a:t>
            </a:r>
            <a:r>
              <a:rPr lang="en-US" sz="1600" dirty="0" err="1">
                <a:cs typeface="Arial" charset="0"/>
              </a:rPr>
              <a:t>cognome</a:t>
            </a:r>
            <a:endParaRPr lang="en-US" sz="1600" dirty="0">
              <a:cs typeface="Arial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6400800" y="685800"/>
            <a:ext cx="23622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logo del chapter/SB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M10164190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E47E7E"/>
      </a:hlink>
      <a:folHlink>
        <a:srgbClr val="C84447"/>
      </a:folHlink>
    </a:clrScheme>
    <a:fontScheme name="Office">
      <a:majorFont>
        <a:latin typeface="Cambria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B888328A8731147A9E2416CA6C7A65B0400DC6FA6ECFB23F54F9F45EE586A6D0A65" ma:contentTypeVersion="56" ma:contentTypeDescription="Create a new document." ma:contentTypeScope="" ma:versionID="c97688fe8962075e95d1f794ee1b82d8">
  <xsd:schema xmlns:xsd="http://www.w3.org/2001/XMLSchema" xmlns:xs="http://www.w3.org/2001/XMLSchema" xmlns:p="http://schemas.microsoft.com/office/2006/metadata/properties" xmlns:ns2="7851d254-ce09-43b6-8d90-072588e7901c" targetNamespace="http://schemas.microsoft.com/office/2006/metadata/properties" ma:root="true" ma:fieldsID="c225bda33905c745071d9d8b7e170627" ns2:_="">
    <xsd:import namespace="7851d254-ce09-43b6-8d90-072588e7901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51d254-ce09-43b6-8d90-072588e7901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BlockPublish" ma:index="12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3" nillable="true" ma:displayName="Bug Number" ma:default="" ma:internalName="BugNumber" ma:readOnly="false">
      <xsd:simpleType>
        <xsd:restriction base="dms:Text"/>
      </xsd:simpleType>
    </xsd:element>
    <xsd:element name="CampaignTagsTaxHTField0" ma:index="15" nillable="true" ma:taxonomy="true" ma:internalName="CampaignTagsTaxHTField0" ma:taxonomyFieldName="CampaignTags" ma:displayName="Campaigns" ma:readOnly="false" ma:default="" ma:fieldId="{9ebba19d-2be4-461d-87e9-c05e5ebbf568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6" nillable="true" ma:displayName="Client Viewer" ma:default="" ma:internalName="TPClientViewer">
      <xsd:simpleType>
        <xsd:restriction base="dms:Text"/>
      </xsd:simpleType>
    </xsd:element>
    <xsd:element name="ClipArtFilename" ma:index="17" nillable="true" ma:displayName="Clip Art Name" ma:default="" ma:internalName="ClipArtFilename" ma:readOnly="false">
      <xsd:simpleType>
        <xsd:restriction base="dms:Text"/>
      </xsd:simpleType>
    </xsd:element>
    <xsd:element name="TPCommandLine" ma:index="18" nillable="true" ma:displayName="Command Line" ma:default="" ma:internalName="TPCommandLine">
      <xsd:simpleType>
        <xsd:restriction base="dms:Text"/>
      </xsd:simpleType>
    </xsd:element>
    <xsd:element name="TPComponent" ma:index="19" nillable="true" ma:displayName="Component" ma:default="" ma:internalName="TPComponent">
      <xsd:simpleType>
        <xsd:restriction base="dms:Text"/>
      </xsd:simpleType>
    </xsd:element>
    <xsd:element name="ContentItem" ma:index="20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2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5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6" nillable="true" ma:displayName="CSX Submission Market" ma:default="" ma:list="{C164E808-44FA-4F5F-91C3-AF5B09309907}" ma:internalName="CSXSubmissionMarket" ma:readOnly="false" ma:showField="MarketName" ma:web="7851d254-ce09-43b6-8d90-072588e7901c">
      <xsd:simpleType>
        <xsd:restriction base="dms:Lookup"/>
      </xsd:simpleType>
    </xsd:element>
    <xsd:element name="CSXUpdate" ma:index="27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8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29" nillable="true" ma:displayName="Deleted?" ma:default="" ma:internalName="IsDeleted" ma:readOnly="false">
      <xsd:simpleType>
        <xsd:restriction base="dms:Boolean"/>
      </xsd:simpleType>
    </xsd:element>
    <xsd:element name="APDescription" ma:index="30" nillable="true" ma:displayName="Description" ma:default="" ma:internalName="APDescription" ma:readOnly="false">
      <xsd:simpleType>
        <xsd:restriction base="dms:Note"/>
      </xsd:simpleType>
    </xsd:element>
    <xsd:element name="DirectSourceMarket" ma:index="31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2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3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4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5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6" nillable="true" ma:displayName="Editorial Tags" ma:default="" ma:internalName="EditorialTags">
      <xsd:simpleType>
        <xsd:restriction base="dms:Unknown"/>
      </xsd:simpleType>
    </xsd:element>
    <xsd:element name="TPExecutable" ma:index="37" nillable="true" ma:displayName="Executable" ma:default="" ma:internalName="TPExecutable">
      <xsd:simpleType>
        <xsd:restriction base="dms:Text"/>
      </xsd:simpleType>
    </xsd:element>
    <xsd:element name="FeatureTagsTaxHTField0" ma:index="39" nillable="true" ma:taxonomy="true" ma:internalName="FeatureTagsTaxHTField0" ma:taxonomyFieldName="FeatureTags" ma:displayName="Features" ma:readOnly="false" ma:default="" ma:fieldId="{0c66e03a-b58b-4d86-891b-8e445e1562f0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0" nillable="true" ma:displayName="Friendly Name" ma:default="" ma:internalName="TPFriendlyName">
      <xsd:simpleType>
        <xsd:restriction base="dms:Text"/>
      </xsd:simpleType>
    </xsd:element>
    <xsd:element name="FriendlyTitle" ma:index="41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2" nillable="true" ma:displayName="Generate Images?" ma:default="true" ma:internalName="PrimaryImageGen">
      <xsd:simpleType>
        <xsd:restriction base="dms:Boolean"/>
      </xsd:simpleType>
    </xsd:element>
    <xsd:element name="HandoffToMSDN" ma:index="43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4" nillable="true" ma:displayName="InProjectListLookup" ma:list="{AD356C7F-0981-4C41-B229-50D503AAD5E8}" ma:internalName="InProjectListLookup" ma:readOnly="true" ma:showField="InProjectList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5" nillable="true" ma:displayName="Install Location" ma:default="" ma:internalName="TPInstallLocation">
      <xsd:simpleType>
        <xsd:restriction base="dms:Text"/>
      </xsd:simpleType>
    </xsd:element>
    <xsd:element name="InternalTagsTaxHTField0" ma:index="47" nillable="true" ma:taxonomy="true" ma:internalName="InternalTagsTaxHTField0" ma:taxonomyFieldName="InternalTags" ma:displayName="Internal Tags" ma:readOnly="false" ma:default="" ma:fieldId="{575b5594-eef4-4833-b257-601720e535bd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8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49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0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1" nillable="true" ma:displayName="Last Complete Version Lookup" ma:default="" ma:list="{AD356C7F-0981-4C41-B229-50D503AAD5E8}" ma:internalName="LastCompleteVersionLookup" ma:readOnly="true" ma:showField="LastCompleteVersion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2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3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4" nillable="true" ma:displayName="Last Preview Attempt Error" ma:default="" ma:list="{AD356C7F-0981-4C41-B229-50D503AAD5E8}" ma:internalName="LastPreviewErrorLookup" ma:readOnly="true" ma:showField="LastPreviewError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5" nillable="true" ma:displayName="Last Preview Attempt Result" ma:default="" ma:list="{AD356C7F-0981-4C41-B229-50D503AAD5E8}" ma:internalName="LastPreviewResultLookup" ma:readOnly="true" ma:showField="LastPreviewResult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6" nillable="true" ma:displayName="Last Preview Attempted On" ma:default="" ma:list="{AD356C7F-0981-4C41-B229-50D503AAD5E8}" ma:internalName="LastPreviewAttemptDateLookup" ma:readOnly="true" ma:showField="LastPreviewAttemptDate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7" nillable="true" ma:displayName="Last Previewed By" ma:default="" ma:list="{AD356C7F-0981-4C41-B229-50D503AAD5E8}" ma:internalName="LastPreviewedByLookup" ma:readOnly="true" ma:showField="LastPreviewedBy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8" nillable="true" ma:displayName="Last Previewed Date" ma:default="" ma:list="{AD356C7F-0981-4C41-B229-50D503AAD5E8}" ma:internalName="LastPreviewTimeLookup" ma:readOnly="true" ma:showField="LastPreviewTime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59" nillable="true" ma:displayName="Last Previewed Version" ma:default="" ma:list="{AD356C7F-0981-4C41-B229-50D503AAD5E8}" ma:internalName="LastPreviewVersionLookup" ma:readOnly="true" ma:showField="LastPreviewVersion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0" nillable="true" ma:displayName="Last Publish Attempt Error" ma:default="" ma:list="{AD356C7F-0981-4C41-B229-50D503AAD5E8}" ma:internalName="LastPublishErrorLookup" ma:readOnly="true" ma:showField="LastPublishError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1" nillable="true" ma:displayName="Last Publish Attempt Result" ma:default="" ma:list="{AD356C7F-0981-4C41-B229-50D503AAD5E8}" ma:internalName="LastPublishResultLookup" ma:readOnly="true" ma:showField="LastPublishResult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2" nillable="true" ma:displayName="Last Publish Attempted On" ma:default="" ma:list="{AD356C7F-0981-4C41-B229-50D503AAD5E8}" ma:internalName="LastPublishAttemptDateLookup" ma:readOnly="true" ma:showField="LastPublishAttemptDate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3" nillable="true" ma:displayName="Last Published By" ma:default="" ma:list="{AD356C7F-0981-4C41-B229-50D503AAD5E8}" ma:internalName="LastPublishedByLookup" ma:readOnly="true" ma:showField="LastPublishedBy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4" nillable="true" ma:displayName="Last Published Date" ma:default="" ma:list="{AD356C7F-0981-4C41-B229-50D503AAD5E8}" ma:internalName="LastPublishTimeLookup" ma:readOnly="true" ma:showField="LastPublishTime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5" nillable="true" ma:displayName="Last Published Version" ma:default="" ma:list="{AD356C7F-0981-4C41-B229-50D503AAD5E8}" ma:internalName="LastPublishVersionLookup" ma:readOnly="true" ma:showField="LastPublishVersion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6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7" nillable="true" ma:displayName="Legacy Data" ma:default="" ma:internalName="LegacyData" ma:readOnly="false">
      <xsd:simpleType>
        <xsd:restriction base="dms:Note"/>
      </xsd:simpleType>
    </xsd:element>
    <xsd:element name="TPLaunchHelpLink" ma:index="68" nillable="true" ma:displayName="Link to Launch Help Topic" ma:default="" ma:internalName="TPLaunchHelpLink">
      <xsd:simpleType>
        <xsd:restriction base="dms:Text"/>
      </xsd:simpleType>
    </xsd:element>
    <xsd:element name="LocComments" ma:index="69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0" nillable="true" ma:displayName="Loc Last Loc Attempt Version" ma:default="" ma:list="{17F96094-CC23-4712-BE97-DE1DD51648A2}" ma:internalName="LocLastLocAttemptVersionLookup" ma:readOnly="false" ma:showField="LastLocAttemptVersion" ma:web="7851d254-ce09-43b6-8d90-072588e7901c">
      <xsd:simpleType>
        <xsd:restriction base="dms:Lookup"/>
      </xsd:simpleType>
    </xsd:element>
    <xsd:element name="LocLastLocAttemptVersionTypeLookup" ma:index="71" nillable="true" ma:displayName="Loc Last Loc Attempt Version Type" ma:default="" ma:list="{17F96094-CC23-4712-BE97-DE1DD51648A2}" ma:internalName="LocLastLocAttemptVersionTypeLookup" ma:readOnly="true" ma:showField="LastLocAttemptVersionType" ma:web="7851d254-ce09-43b6-8d90-072588e7901c">
      <xsd:simpleType>
        <xsd:restriction base="dms:Lookup"/>
      </xsd:simpleType>
    </xsd:element>
    <xsd:element name="LocManualTestRequired" ma:index="72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3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4" nillable="true" ma:displayName="Loc New Published Version Lookup" ma:default="" ma:list="{17F96094-CC23-4712-BE97-DE1DD51648A2}" ma:internalName="LocNewPublishedVersionLookup" ma:readOnly="true" ma:showField="NewPublishedVersion" ma:web="7851d254-ce09-43b6-8d90-072588e7901c">
      <xsd:simpleType>
        <xsd:restriction base="dms:Lookup"/>
      </xsd:simpleType>
    </xsd:element>
    <xsd:element name="LocOverallHandbackStatusLookup" ma:index="75" nillable="true" ma:displayName="Loc Overall Handback Status" ma:default="" ma:list="{17F96094-CC23-4712-BE97-DE1DD51648A2}" ma:internalName="LocOverallHandbackStatusLookup" ma:readOnly="true" ma:showField="OverallHandbackStatus" ma:web="7851d254-ce09-43b6-8d90-072588e7901c">
      <xsd:simpleType>
        <xsd:restriction base="dms:Lookup"/>
      </xsd:simpleType>
    </xsd:element>
    <xsd:element name="LocOverallLocStatusLookup" ma:index="76" nillable="true" ma:displayName="Loc Overall Localize Status" ma:default="" ma:list="{17F96094-CC23-4712-BE97-DE1DD51648A2}" ma:internalName="LocOverallLocStatusLookup" ma:readOnly="true" ma:showField="OverallLocStatus" ma:web="7851d254-ce09-43b6-8d90-072588e7901c">
      <xsd:simpleType>
        <xsd:restriction base="dms:Lookup"/>
      </xsd:simpleType>
    </xsd:element>
    <xsd:element name="LocOverallPreviewStatusLookup" ma:index="77" nillable="true" ma:displayName="Loc Overall Preview Status" ma:default="" ma:list="{17F96094-CC23-4712-BE97-DE1DD51648A2}" ma:internalName="LocOverallPreviewStatusLookup" ma:readOnly="true" ma:showField="OverallPreviewStatus" ma:web="7851d254-ce09-43b6-8d90-072588e7901c">
      <xsd:simpleType>
        <xsd:restriction base="dms:Lookup"/>
      </xsd:simpleType>
    </xsd:element>
    <xsd:element name="LocOverallPublishStatusLookup" ma:index="78" nillable="true" ma:displayName="Loc Overall Publish Status" ma:default="" ma:list="{17F96094-CC23-4712-BE97-DE1DD51648A2}" ma:internalName="LocOverallPublishStatusLookup" ma:readOnly="true" ma:showField="OverallPublishStatus" ma:web="7851d254-ce09-43b6-8d90-072588e7901c">
      <xsd:simpleType>
        <xsd:restriction base="dms:Lookup"/>
      </xsd:simpleType>
    </xsd:element>
    <xsd:element name="IntlLocPriority" ma:index="79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0" nillable="true" ma:displayName="Loc Processed For Handoffs" ma:default="" ma:list="{17F96094-CC23-4712-BE97-DE1DD51648A2}" ma:internalName="LocProcessedForHandoffsLookup" ma:readOnly="true" ma:showField="ProcessedForHandoffs" ma:web="7851d254-ce09-43b6-8d90-072588e7901c">
      <xsd:simpleType>
        <xsd:restriction base="dms:Lookup"/>
      </xsd:simpleType>
    </xsd:element>
    <xsd:element name="LocProcessedForMarketsLookup" ma:index="81" nillable="true" ma:displayName="Loc Processed For Markets" ma:default="" ma:list="{17F96094-CC23-4712-BE97-DE1DD51648A2}" ma:internalName="LocProcessedForMarketsLookup" ma:readOnly="true" ma:showField="ProcessedForMarkets" ma:web="7851d254-ce09-43b6-8d90-072588e7901c">
      <xsd:simpleType>
        <xsd:restriction base="dms:Lookup"/>
      </xsd:simpleType>
    </xsd:element>
    <xsd:element name="LocPublishedDependentAssetsLookup" ma:index="82" nillable="true" ma:displayName="Loc Published Dependent Assets" ma:default="" ma:list="{17F96094-CC23-4712-BE97-DE1DD51648A2}" ma:internalName="LocPublishedDependentAssetsLookup" ma:readOnly="true" ma:showField="PublishedDependentAssets" ma:web="7851d254-ce09-43b6-8d90-072588e7901c">
      <xsd:simpleType>
        <xsd:restriction base="dms:Lookup"/>
      </xsd:simpleType>
    </xsd:element>
    <xsd:element name="LocPublishedLinkedAssetsLookup" ma:index="83" nillable="true" ma:displayName="Loc Published Linked Assets" ma:default="" ma:list="{17F96094-CC23-4712-BE97-DE1DD51648A2}" ma:internalName="LocPublishedLinkedAssetsLookup" ma:readOnly="true" ma:showField="PublishedLinkedAssets" ma:web="7851d254-ce09-43b6-8d90-072588e7901c">
      <xsd:simpleType>
        <xsd:restriction base="dms:Lookup"/>
      </xsd:simpleType>
    </xsd:element>
    <xsd:element name="LocRecommendedHandoff" ma:index="84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6" nillable="true" ma:taxonomy="true" ma:internalName="LocalizationTagsTaxHTField0" ma:taxonomyFieldName="LocalizationTags" ma:displayName="Localization Tags" ma:readOnly="false" ma:default="" ma:fieldId="{b1ddce1b-f703-4c9f-819c-e88ccecfe8e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7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8" nillable="true" ma:displayName="Manager" ma:hidden="true" ma:internalName="Manager" ma:readOnly="false">
      <xsd:simpleType>
        <xsd:restriction base="dms:Text"/>
      </xsd:simpleType>
    </xsd:element>
    <xsd:element name="Markets" ma:index="89" nillable="true" ma:displayName="Markets" ma:default="" ma:description="Leave blank to show in all markets" ma:list="{C164E808-44FA-4F5F-91C3-AF5B09309907}" ma:internalName="Markets" ma:readOnly="false" ma:showField="MarketName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0" nillable="true" ma:displayName="Milestone" ma:default="" ma:internalName="Milestone" ma:readOnly="false">
      <xsd:simpleType>
        <xsd:restriction base="dms:Unknown"/>
      </xsd:simpleType>
    </xsd:element>
    <xsd:element name="TPNamespace" ma:index="93" nillable="true" ma:displayName="Namespace" ma:default="" ma:internalName="TPNamespace">
      <xsd:simpleType>
        <xsd:restriction base="dms:Text"/>
      </xsd:simpleType>
    </xsd:element>
    <xsd:element name="NumericId" ma:index="94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5" nillable="true" ma:displayName="NumOfRatings" ma:default="" ma:list="{AD356C7F-0981-4C41-B229-50D503AAD5E8}" ma:internalName="NumOfRatingsLookup" ma:readOnly="true" ma:showField="NumOfRatings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6" nillable="true" ma:displayName="OOCacheId" ma:internalName="OOCacheId" ma:readOnly="false">
      <xsd:simpleType>
        <xsd:restriction base="dms:Text"/>
      </xsd:simpleType>
    </xsd:element>
    <xsd:element name="OpenTemplate" ma:index="97" nillable="true" ma:displayName="Open Template" ma:default="true" ma:internalName="OpenTemplate">
      <xsd:simpleType>
        <xsd:restriction base="dms:Boolean"/>
      </xsd:simpleType>
    </xsd:element>
    <xsd:element name="OriginAsset" ma:index="98" nillable="true" ma:displayName="Origin Asset" ma:default="" ma:internalName="OriginAsset" ma:readOnly="false">
      <xsd:simpleType>
        <xsd:restriction base="dms:Text"/>
      </xsd:simpleType>
    </xsd:element>
    <xsd:element name="OriginalRelease" ma:index="99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0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1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2" nillable="true" ma:displayName="Parent Asset Id" ma:default="" ma:internalName="ParentAssetId" ma:readOnly="false">
      <xsd:simpleType>
        <xsd:restriction base="dms:Text"/>
      </xsd:simpleType>
    </xsd:element>
    <xsd:element name="PlannedPubDate" ma:index="103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4" nillable="true" ma:displayName="Policheck Words" ma:default="" ma:internalName="PolicheckWords" ma:readOnly="false">
      <xsd:simpleType>
        <xsd:restriction base="dms:Text"/>
      </xsd:simpleType>
    </xsd:element>
    <xsd:element name="BusinessGroup" ma:index="105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6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7" nillable="true" ma:displayName="Provider" ma:default="" ma:internalName="Provider" ma:readOnly="false">
      <xsd:simpleType>
        <xsd:restriction base="dms:Unknown"/>
      </xsd:simpleType>
    </xsd:element>
    <xsd:element name="Providers" ma:index="108" nillable="true" ma:displayName="Providers" ma:default="" ma:internalName="Providers">
      <xsd:simpleType>
        <xsd:restriction base="dms:Unknown"/>
      </xsd:simpleType>
    </xsd:element>
    <xsd:element name="PublishStatusLookup" ma:index="109" nillable="true" ma:displayName="Publish Status" ma:default="" ma:list="{AD356C7F-0981-4C41-B229-50D503AAD5E8}" ma:internalName="PublishStatusLookup" ma:readOnly="false" ma:showField="PublishStatus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0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1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2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4" nillable="true" ma:taxonomy="true" ma:internalName="ScenarioTagsTaxHTField0" ma:taxonomyFieldName="ScenarioTags" ma:displayName="Scenarios" ma:readOnly="false" ma:default="" ma:fieldId="{3f195d06-aec0-4d35-9b7e-8061da1a1386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6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7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8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19" nillable="true" ma:displayName="Submitter ID" ma:default="" ma:internalName="SubmitterId" ma:readOnly="false">
      <xsd:simpleType>
        <xsd:restriction base="dms:Text"/>
      </xsd:simpleType>
    </xsd:element>
    <xsd:element name="TaxCatchAll" ma:index="120" nillable="true" ma:displayName="Taxonomy Catch All Column" ma:hidden="true" ma:list="{73ff1703-6c3c-47c1-ae53-2bc507bafe3b}" ma:internalName="TaxCatchAll" ma:showField="CatchAllData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1" nillable="true" ma:displayName="Taxonomy Catch All Column1" ma:hidden="true" ma:list="{73ff1703-6c3c-47c1-ae53-2bc507bafe3b}" ma:internalName="TaxCatchAllLabel" ma:readOnly="true" ma:showField="CatchAllDataLabel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2" nillable="true" ma:displayName="Template Status" ma:default="" ma:internalName="TemplateStatus">
      <xsd:simpleType>
        <xsd:restriction base="dms:Unknown"/>
      </xsd:simpleType>
    </xsd:element>
    <xsd:element name="TemplateTemplateType" ma:index="123" nillable="true" ma:displayName="Template Type" ma:default="" ma:internalName="TemplateTemplateType">
      <xsd:simpleType>
        <xsd:restriction base="dms:Unknown"/>
      </xsd:simpleType>
    </xsd:element>
    <xsd:element name="ThumbnailAssetId" ma:index="124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5" nillable="true" ma:displayName="Times Cloned" ma:default="" ma:internalName="TimesCloned" ma:readOnly="false">
      <xsd:simpleType>
        <xsd:restriction base="dms:Number"/>
      </xsd:simpleType>
    </xsd:element>
    <xsd:element name="TrustLevel" ma:index="127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8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29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0" nillable="true" ma:displayName="UA Notes" ma:default="" ma:internalName="UANotes" ma:readOnly="false">
      <xsd:simpleType>
        <xsd:restriction base="dms:Note"/>
      </xsd:simpleType>
    </xsd:element>
    <xsd:element name="TPAppVersion" ma:index="131" nillable="true" ma:displayName="Version" ma:default="" ma:internalName="TPAppVersion">
      <xsd:simpleType>
        <xsd:restriction base="dms:Text"/>
      </xsd:simpleType>
    </xsd:element>
    <xsd:element name="VoteCount" ma:index="132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1" ma:displayName="Content Type"/>
        <xsd:element ref="dc:title" minOccurs="0" maxOccurs="1" ma:index="126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7851d254-ce09-43b6-8d90-072588e7901c">english</DirectSourceMarket>
    <ApprovalStatus xmlns="7851d254-ce09-43b6-8d90-072588e7901c">InProgress</ApprovalStatus>
    <MarketSpecific xmlns="7851d254-ce09-43b6-8d90-072588e7901c" xsi:nil="true"/>
    <PrimaryImageGen xmlns="7851d254-ce09-43b6-8d90-072588e7901c">true</PrimaryImageGen>
    <ThumbnailAssetId xmlns="7851d254-ce09-43b6-8d90-072588e7901c" xsi:nil="true"/>
    <NumericId xmlns="7851d254-ce09-43b6-8d90-072588e7901c">-1</NumericId>
    <TPFriendlyName xmlns="7851d254-ce09-43b6-8d90-072588e7901c">Certificate of excellence for employee</TPFriendlyName>
    <BusinessGroup xmlns="7851d254-ce09-43b6-8d90-072588e7901c" xsi:nil="true"/>
    <APEditor xmlns="7851d254-ce09-43b6-8d90-072588e7901c">
      <UserInfo>
        <DisplayName>REDMOND\v-luannv</DisplayName>
        <AccountId>237</AccountId>
        <AccountType/>
      </UserInfo>
    </APEditor>
    <SourceTitle xmlns="7851d254-ce09-43b6-8d90-072588e7901c">Certificate of excellence for employee</SourceTitle>
    <OpenTemplate xmlns="7851d254-ce09-43b6-8d90-072588e7901c">true</OpenTemplate>
    <UALocComments xmlns="7851d254-ce09-43b6-8d90-072588e7901c" xsi:nil="true"/>
    <ParentAssetId xmlns="7851d254-ce09-43b6-8d90-072588e7901c" xsi:nil="true"/>
    <PublishStatusLookup xmlns="7851d254-ce09-43b6-8d90-072588e7901c">
      <Value>58684</Value>
      <Value>353417</Value>
    </PublishStatusLookup>
    <IntlLangReviewDate xmlns="7851d254-ce09-43b6-8d90-072588e7901c" xsi:nil="true"/>
    <LastPublishResultLookup xmlns="7851d254-ce09-43b6-8d90-072588e7901c" xsi:nil="true"/>
    <MachineTranslated xmlns="7851d254-ce09-43b6-8d90-072588e7901c">false</MachineTranslated>
    <OriginalSourceMarket xmlns="7851d254-ce09-43b6-8d90-072588e7901c">english</OriginalSourceMarket>
    <TPInstallLocation xmlns="7851d254-ce09-43b6-8d90-072588e7901c">{My Templates}</TPInstallLocation>
    <ClipArtFilename xmlns="7851d254-ce09-43b6-8d90-072588e7901c" xsi:nil="true"/>
    <APDescription xmlns="7851d254-ce09-43b6-8d90-072588e7901c" xsi:nil="true"/>
    <ContentItem xmlns="7851d254-ce09-43b6-8d90-072588e7901c" xsi:nil="true"/>
    <EditorialStatus xmlns="7851d254-ce09-43b6-8d90-072588e7901c" xsi:nil="true"/>
    <PublishTargets xmlns="7851d254-ce09-43b6-8d90-072588e7901c">OfficeOnline</PublishTargets>
    <TPLaunchHelpLinkType xmlns="7851d254-ce09-43b6-8d90-072588e7901c">Template</TPLaunchHelpLinkType>
    <TimesCloned xmlns="7851d254-ce09-43b6-8d90-072588e7901c" xsi:nil="true"/>
    <LastModifiedDateTime xmlns="7851d254-ce09-43b6-8d90-072588e7901c" xsi:nil="true"/>
    <LastHandOff xmlns="7851d254-ce09-43b6-8d90-072588e7901c" xsi:nil="true"/>
    <AcquiredFrom xmlns="7851d254-ce09-43b6-8d90-072588e7901c" xsi:nil="true"/>
    <Provider xmlns="7851d254-ce09-43b6-8d90-072588e7901c">EY006220130</Provider>
    <AssetStart xmlns="7851d254-ce09-43b6-8d90-072588e7901c">2009-01-02T00:00:00+00:00</AssetStart>
    <TPClientViewer xmlns="7851d254-ce09-43b6-8d90-072588e7901c">Microsoft Office PowerPoint</TPClientViewer>
    <ArtSampleDocs xmlns="7851d254-ce09-43b6-8d90-072588e7901c" xsi:nil="true"/>
    <UACurrentWords xmlns="7851d254-ce09-43b6-8d90-072588e7901c">0</UACurrentWords>
    <UALocRecommendation xmlns="7851d254-ce09-43b6-8d90-072588e7901c">Localize</UALocRecommendation>
    <IsDeleted xmlns="7851d254-ce09-43b6-8d90-072588e7901c">false</IsDeleted>
    <ShowIn xmlns="7851d254-ce09-43b6-8d90-072588e7901c" xsi:nil="true"/>
    <UANotes xmlns="7851d254-ce09-43b6-8d90-072588e7901c">online only</UANotes>
    <TemplateStatus xmlns="7851d254-ce09-43b6-8d90-072588e7901c" xsi:nil="true"/>
    <CSXHash xmlns="7851d254-ce09-43b6-8d90-072588e7901c" xsi:nil="true"/>
    <VoteCount xmlns="7851d254-ce09-43b6-8d90-072588e7901c" xsi:nil="true"/>
    <DSATActionTaken xmlns="7851d254-ce09-43b6-8d90-072588e7901c" xsi:nil="true"/>
    <CSXSubmissionMarket xmlns="7851d254-ce09-43b6-8d90-072588e7901c" xsi:nil="true"/>
    <AssetExpire xmlns="7851d254-ce09-43b6-8d90-072588e7901c">2029-05-12T00:00:00+00:00</AssetExpire>
    <SubmitterId xmlns="7851d254-ce09-43b6-8d90-072588e7901c" xsi:nil="true"/>
    <TPExecutable xmlns="7851d254-ce09-43b6-8d90-072588e7901c" xsi:nil="true"/>
    <AssetType xmlns="7851d254-ce09-43b6-8d90-072588e7901c">TP</AssetType>
    <ApprovalLog xmlns="7851d254-ce09-43b6-8d90-072588e7901c" xsi:nil="true"/>
    <CSXUpdate xmlns="7851d254-ce09-43b6-8d90-072588e7901c">false</CSXUpdate>
    <CSXSubmissionDate xmlns="7851d254-ce09-43b6-8d90-072588e7901c" xsi:nil="true"/>
    <BugNumber xmlns="7851d254-ce09-43b6-8d90-072588e7901c" xsi:nil="true"/>
    <Milestone xmlns="7851d254-ce09-43b6-8d90-072588e7901c" xsi:nil="true"/>
    <OriginAsset xmlns="7851d254-ce09-43b6-8d90-072588e7901c" xsi:nil="true"/>
    <TPComponent xmlns="7851d254-ce09-43b6-8d90-072588e7901c">PPTFiles</TPComponent>
    <AssetId xmlns="7851d254-ce09-43b6-8d90-072588e7901c">TP010164190</AssetId>
    <TPApplication xmlns="7851d254-ce09-43b6-8d90-072588e7901c">PowerPoint</TPApplication>
    <TPLaunchHelpLink xmlns="7851d254-ce09-43b6-8d90-072588e7901c" xsi:nil="true"/>
    <IntlLocPriority xmlns="7851d254-ce09-43b6-8d90-072588e7901c" xsi:nil="true"/>
    <CrawlForDependencies xmlns="7851d254-ce09-43b6-8d90-072588e7901c">false</CrawlForDependencies>
    <HandoffToMSDN xmlns="7851d254-ce09-43b6-8d90-072588e7901c" xsi:nil="true"/>
    <PlannedPubDate xmlns="7851d254-ce09-43b6-8d90-072588e7901c" xsi:nil="true"/>
    <IntlLangReviewer xmlns="7851d254-ce09-43b6-8d90-072588e7901c" xsi:nil="true"/>
    <TrustLevel xmlns="7851d254-ce09-43b6-8d90-072588e7901c">1 Microsoft Managed Content</TrustLevel>
    <IsSearchable xmlns="7851d254-ce09-43b6-8d90-072588e7901c">false</IsSearchable>
    <TPNamespace xmlns="7851d254-ce09-43b6-8d90-072588e7901c">POWERPNT</TPNamespace>
    <Markets xmlns="7851d254-ce09-43b6-8d90-072588e7901c"/>
    <OutputCachingOn xmlns="7851d254-ce09-43b6-8d90-072588e7901c">false</OutputCachingOn>
    <IntlLangReview xmlns="7851d254-ce09-43b6-8d90-072588e7901c" xsi:nil="true"/>
    <UAProjectedTotalWords xmlns="7851d254-ce09-43b6-8d90-072588e7901c" xsi:nil="true"/>
    <APAuthor xmlns="7851d254-ce09-43b6-8d90-072588e7901c">
      <UserInfo>
        <DisplayName>REDMOND\cynvey</DisplayName>
        <AccountId>242</AccountId>
        <AccountType/>
      </UserInfo>
    </APAuthor>
    <TPAppVersion xmlns="7851d254-ce09-43b6-8d90-072588e7901c">11</TPAppVersion>
    <TPCommandLine xmlns="7851d254-ce09-43b6-8d90-072588e7901c">{PP} /n {FilePath}</TPCommandLine>
    <OOCacheId xmlns="7851d254-ce09-43b6-8d90-072588e7901c" xsi:nil="true"/>
    <EditorialTags xmlns="7851d254-ce09-43b6-8d90-072588e7901c" xsi:nil="true"/>
    <FriendlyTitle xmlns="7851d254-ce09-43b6-8d90-072588e7901c" xsi:nil="true"/>
    <Manager xmlns="7851d254-ce09-43b6-8d90-072588e7901c" xsi:nil="true"/>
    <LegacyData xmlns="7851d254-ce09-43b6-8d90-072588e7901c" xsi:nil="true"/>
    <Downloads xmlns="7851d254-ce09-43b6-8d90-072588e7901c">0</Downloads>
    <Providers xmlns="7851d254-ce09-43b6-8d90-072588e7901c" xsi:nil="true"/>
    <PolicheckWords xmlns="7851d254-ce09-43b6-8d90-072588e7901c" xsi:nil="true"/>
    <TemplateTemplateType xmlns="7851d254-ce09-43b6-8d90-072588e7901c">PowerPoint 2003 Default</TemplateTemplateType>
    <CampaignTagsTaxHTField0 xmlns="7851d254-ce09-43b6-8d90-072588e7901c">
      <Terms xmlns="http://schemas.microsoft.com/office/infopath/2007/PartnerControls"/>
    </CampaignTagsTaxHTField0>
    <LocPublishedDependentAssetsLookup xmlns="7851d254-ce09-43b6-8d90-072588e7901c" xsi:nil="true"/>
    <LocOverallLocStatusLookup xmlns="7851d254-ce09-43b6-8d90-072588e7901c" xsi:nil="true"/>
    <InternalTagsTaxHTField0 xmlns="7851d254-ce09-43b6-8d90-072588e7901c">
      <Terms xmlns="http://schemas.microsoft.com/office/infopath/2007/PartnerControls"/>
    </InternalTagsTaxHTField0>
    <LocComments xmlns="7851d254-ce09-43b6-8d90-072588e7901c" xsi:nil="true"/>
    <LocProcessedForMarketsLookup xmlns="7851d254-ce09-43b6-8d90-072588e7901c" xsi:nil="true"/>
    <ScenarioTagsTaxHTField0 xmlns="7851d254-ce09-43b6-8d90-072588e7901c">
      <Terms xmlns="http://schemas.microsoft.com/office/infopath/2007/PartnerControls"/>
    </ScenarioTagsTaxHTField0>
    <LocLastLocAttemptVersionTypeLookup xmlns="7851d254-ce09-43b6-8d90-072588e7901c" xsi:nil="true"/>
    <LocOverallPublishStatusLookup xmlns="7851d254-ce09-43b6-8d90-072588e7901c" xsi:nil="true"/>
    <LocPublishedLinkedAssetsLookup xmlns="7851d254-ce09-43b6-8d90-072588e7901c" xsi:nil="true"/>
    <TaxCatchAll xmlns="7851d254-ce09-43b6-8d90-072588e7901c"/>
    <LocRecommendedHandoff xmlns="7851d254-ce09-43b6-8d90-072588e7901c" xsi:nil="true"/>
    <LocProcessedForHandoffsLookup xmlns="7851d254-ce09-43b6-8d90-072588e7901c" xsi:nil="true"/>
    <LocOverallHandbackStatusLookup xmlns="7851d254-ce09-43b6-8d90-072588e7901c" xsi:nil="true"/>
    <LocNewPublishedVersionLookup xmlns="7851d254-ce09-43b6-8d90-072588e7901c" xsi:nil="true"/>
    <BlockPublish xmlns="7851d254-ce09-43b6-8d90-072588e7901c" xsi:nil="true"/>
    <LocManualTestRequired xmlns="7851d254-ce09-43b6-8d90-072588e7901c" xsi:nil="true"/>
    <LocalizationTagsTaxHTField0 xmlns="7851d254-ce09-43b6-8d90-072588e7901c">
      <Terms xmlns="http://schemas.microsoft.com/office/infopath/2007/PartnerControls"/>
    </LocalizationTagsTaxHTField0>
    <LocLastLocAttemptVersionLookup xmlns="7851d254-ce09-43b6-8d90-072588e7901c">62186</LocLastLocAttemptVersionLookup>
    <FeatureTagsTaxHTField0 xmlns="7851d254-ce09-43b6-8d90-072588e7901c">
      <Terms xmlns="http://schemas.microsoft.com/office/infopath/2007/PartnerControls"/>
    </FeatureTagsTaxHTField0>
    <LocOverallPreviewStatusLookup xmlns="7851d254-ce09-43b6-8d90-072588e7901c" xsi:nil="true"/>
    <RecommendationsModifier xmlns="7851d254-ce09-43b6-8d90-072588e7901c" xsi:nil="true"/>
    <OriginalRelease xmlns="7851d254-ce09-43b6-8d90-072588e7901c">14</OriginalRelease>
    <LocMarketGroupTiers2 xmlns="7851d254-ce09-43b6-8d90-072588e7901c" xsi:nil="true"/>
  </documentManagement>
</p:properties>
</file>

<file path=customXml/itemProps1.xml><?xml version="1.0" encoding="utf-8"?>
<ds:datastoreItem xmlns:ds="http://schemas.openxmlformats.org/officeDocument/2006/customXml" ds:itemID="{D8E00677-FEDF-41F8-874B-509593ABEE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51d254-ce09-43b6-8d90-072588e790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33C7052-8796-4DFC-B9AF-71094C460CE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2C69022-9480-4629-B747-D5E6C745DD7B}">
  <ds:schemaRefs>
    <ds:schemaRef ds:uri="http://schemas.microsoft.com/office/2006/metadata/properties"/>
    <ds:schemaRef ds:uri="http://schemas.microsoft.com/office/infopath/2007/PartnerControls"/>
    <ds:schemaRef ds:uri="7851d254-ce09-43b6-8d90-072588e7901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TM10164190</Template>
  <TotalTime>0</TotalTime>
  <Words>72</Words>
  <Application>Microsoft Office PowerPoint</Application>
  <PresentationFormat>A4 (21x29,7 cm)</PresentationFormat>
  <Paragraphs>17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Calibri</vt:lpstr>
      <vt:lpstr>TM10164190</vt:lpstr>
      <vt:lpstr>Presentazione standard di PowerPoint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Certificate of excellence for employee</dc:title>
  <dc:creator/>
  <cp:lastModifiedBy/>
  <cp:revision>1</cp:revision>
  <dcterms:created xsi:type="dcterms:W3CDTF">2006-08-30T21:45:29Z</dcterms:created>
  <dcterms:modified xsi:type="dcterms:W3CDTF">2025-01-21T10:59:27Z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1040</vt:lpwstr>
  </property>
  <property fmtid="{D5CDD505-2E9C-101B-9397-08002B2CF9AE}" pid="3" name="ContentTypeId">
    <vt:lpwstr>0x010100FB888328A8731147A9E2416CA6C7A65B0400DC6FA6ECFB23F54F9F45EE586A6D0A65</vt:lpwstr>
  </property>
  <property fmtid="{D5CDD505-2E9C-101B-9397-08002B2CF9AE}" pid="4" name="ImageGenCounter">
    <vt:i4>0</vt:i4>
  </property>
  <property fmtid="{D5CDD505-2E9C-101B-9397-08002B2CF9AE}" pid="5" name="ViolationReportStatus">
    <vt:lpwstr>None</vt:lpwstr>
  </property>
  <property fmtid="{D5CDD505-2E9C-101B-9397-08002B2CF9AE}" pid="6" name="ImageGenStatus">
    <vt:i4>0</vt:i4>
  </property>
  <property fmtid="{D5CDD505-2E9C-101B-9397-08002B2CF9AE}" pid="7" name="PolicheckStatus">
    <vt:i4>0</vt:i4>
  </property>
  <property fmtid="{D5CDD505-2E9C-101B-9397-08002B2CF9AE}" pid="8" name="Applications">
    <vt:lpwstr>67;#Template 12;#53;#PowerPoint 12</vt:lpwstr>
  </property>
  <property fmtid="{D5CDD505-2E9C-101B-9397-08002B2CF9AE}" pid="9" name="PolicheckCounter">
    <vt:i4>0</vt:i4>
  </property>
  <property fmtid="{D5CDD505-2E9C-101B-9397-08002B2CF9AE}" pid="10" name="APTrustLevel">
    <vt:r8>1</vt:r8>
  </property>
  <property fmtid="{D5CDD505-2E9C-101B-9397-08002B2CF9AE}" pid="11" name="Order">
    <vt:r8>4399400</vt:r8>
  </property>
</Properties>
</file>