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906000" cy="6858000" type="A4"/>
  <p:notesSz cx="6858000" cy="9144000"/>
  <p:defaultTextStyle>
    <a:defPPr>
      <a:defRPr lang="en-US"/>
    </a:defPPr>
    <a:lvl1pPr marL="0" algn="l" defTabSz="9577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91" algn="l" defTabSz="9577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782" algn="l" defTabSz="9577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673" algn="l" defTabSz="9577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563" algn="l" defTabSz="9577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454" algn="l" defTabSz="9577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345" algn="l" defTabSz="9577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237" algn="l" defTabSz="9577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128" algn="l" defTabSz="9577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62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7423" autoAdjust="0"/>
    <p:restoredTop sz="94599" autoAdjust="0"/>
  </p:normalViewPr>
  <p:slideViewPr>
    <p:cSldViewPr>
      <p:cViewPr>
        <p:scale>
          <a:sx n="70" d="100"/>
          <a:sy n="70" d="100"/>
        </p:scale>
        <p:origin x="1388" y="-24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523F8ABF-26B5-4A71-872D-0A30099F4CFD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79A69C3-CEBF-464B-8684-3F5A8FCFB8B7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75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A282D01-A489-46AA-9740-D278A94C82EE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2B2D3BA5-85DF-47D3-8D43-9D635852C3B2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76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891" algn="l" rtl="0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782" algn="l" rtl="0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673" algn="l" rtl="0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5563" algn="l" rtl="0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454" algn="l" rtl="0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345" algn="l" rtl="0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2237" algn="l" rtl="0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1128" algn="l" rtl="0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D3BA5-85DF-47D3-8D43-9D635852C3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Background"/>
          <p:cNvGrpSpPr/>
          <p:nvPr/>
        </p:nvGrpSpPr>
        <p:grpSpPr>
          <a:xfrm>
            <a:off x="-464343" y="-457200"/>
            <a:ext cx="10865644" cy="7753350"/>
            <a:chOff x="-447674" y="-457200"/>
            <a:chExt cx="10029825" cy="77533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1">
                <a:tint val="4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-447674" y="-457200"/>
              <a:ext cx="10029825" cy="7753350"/>
              <a:chOff x="-457200" y="-457200"/>
              <a:chExt cx="10058400" cy="7772400"/>
            </a:xfrm>
            <a:effectLst/>
          </p:grpSpPr>
          <p:grpSp>
            <p:nvGrpSpPr>
              <p:cNvPr id="9" name="Group 8"/>
              <p:cNvGrpSpPr/>
              <p:nvPr/>
            </p:nvGrpSpPr>
            <p:grpSpPr>
              <a:xfrm>
                <a:off x="-457200" y="0"/>
                <a:ext cx="914400" cy="6858000"/>
                <a:chOff x="-457200" y="0"/>
                <a:chExt cx="914400" cy="6858000"/>
              </a:xfrm>
            </p:grpSpPr>
            <p:sp>
              <p:nvSpPr>
                <p:cNvPr id="170" name="Arc 169"/>
                <p:cNvSpPr/>
                <p:nvPr/>
              </p:nvSpPr>
              <p:spPr>
                <a:xfrm>
                  <a:off x="-457200" y="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Arc 170"/>
                <p:cNvSpPr/>
                <p:nvPr/>
              </p:nvSpPr>
              <p:spPr>
                <a:xfrm>
                  <a:off x="-457200" y="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Arc 171"/>
                <p:cNvSpPr/>
                <p:nvPr/>
              </p:nvSpPr>
              <p:spPr>
                <a:xfrm>
                  <a:off x="-457200" y="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Arc 172"/>
                <p:cNvSpPr/>
                <p:nvPr/>
              </p:nvSpPr>
              <p:spPr>
                <a:xfrm>
                  <a:off x="-457200" y="457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Arc 173"/>
                <p:cNvSpPr/>
                <p:nvPr/>
              </p:nvSpPr>
              <p:spPr>
                <a:xfrm>
                  <a:off x="-457200" y="609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Arc 174"/>
                <p:cNvSpPr/>
                <p:nvPr/>
              </p:nvSpPr>
              <p:spPr>
                <a:xfrm>
                  <a:off x="-457200" y="762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Arc 175"/>
                <p:cNvSpPr/>
                <p:nvPr/>
              </p:nvSpPr>
              <p:spPr>
                <a:xfrm>
                  <a:off x="-457200" y="914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Arc 176"/>
                <p:cNvSpPr/>
                <p:nvPr/>
              </p:nvSpPr>
              <p:spPr>
                <a:xfrm>
                  <a:off x="-457200" y="1066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Arc 177"/>
                <p:cNvSpPr/>
                <p:nvPr/>
              </p:nvSpPr>
              <p:spPr>
                <a:xfrm>
                  <a:off x="-457200" y="1219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Arc 178"/>
                <p:cNvSpPr/>
                <p:nvPr/>
              </p:nvSpPr>
              <p:spPr>
                <a:xfrm>
                  <a:off x="-457200" y="1371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Arc 179"/>
                <p:cNvSpPr/>
                <p:nvPr/>
              </p:nvSpPr>
              <p:spPr>
                <a:xfrm>
                  <a:off x="-457200" y="1524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Arc 180"/>
                <p:cNvSpPr/>
                <p:nvPr/>
              </p:nvSpPr>
              <p:spPr>
                <a:xfrm>
                  <a:off x="-457200" y="1676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Arc 181"/>
                <p:cNvSpPr/>
                <p:nvPr/>
              </p:nvSpPr>
              <p:spPr>
                <a:xfrm>
                  <a:off x="-457200" y="1828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Arc 182"/>
                <p:cNvSpPr/>
                <p:nvPr/>
              </p:nvSpPr>
              <p:spPr>
                <a:xfrm>
                  <a:off x="-457200" y="1981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Arc 183"/>
                <p:cNvSpPr/>
                <p:nvPr/>
              </p:nvSpPr>
              <p:spPr>
                <a:xfrm>
                  <a:off x="-457200" y="2133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Arc 184"/>
                <p:cNvSpPr/>
                <p:nvPr/>
              </p:nvSpPr>
              <p:spPr>
                <a:xfrm>
                  <a:off x="-457200" y="2286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Arc 185"/>
                <p:cNvSpPr/>
                <p:nvPr/>
              </p:nvSpPr>
              <p:spPr>
                <a:xfrm>
                  <a:off x="-457200" y="2438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Arc 186"/>
                <p:cNvSpPr/>
                <p:nvPr/>
              </p:nvSpPr>
              <p:spPr>
                <a:xfrm>
                  <a:off x="-457200" y="2590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Arc 187"/>
                <p:cNvSpPr/>
                <p:nvPr/>
              </p:nvSpPr>
              <p:spPr>
                <a:xfrm>
                  <a:off x="-457200" y="2743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Arc 188"/>
                <p:cNvSpPr/>
                <p:nvPr/>
              </p:nvSpPr>
              <p:spPr>
                <a:xfrm>
                  <a:off x="-457200" y="2895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Arc 189"/>
                <p:cNvSpPr/>
                <p:nvPr/>
              </p:nvSpPr>
              <p:spPr>
                <a:xfrm>
                  <a:off x="-457200" y="3048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Arc 190"/>
                <p:cNvSpPr/>
                <p:nvPr/>
              </p:nvSpPr>
              <p:spPr>
                <a:xfrm>
                  <a:off x="-457200" y="3200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Arc 191"/>
                <p:cNvSpPr/>
                <p:nvPr/>
              </p:nvSpPr>
              <p:spPr>
                <a:xfrm>
                  <a:off x="-457200" y="3352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Arc 192"/>
                <p:cNvSpPr/>
                <p:nvPr/>
              </p:nvSpPr>
              <p:spPr>
                <a:xfrm>
                  <a:off x="-457200" y="3505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Arc 193"/>
                <p:cNvSpPr/>
                <p:nvPr/>
              </p:nvSpPr>
              <p:spPr>
                <a:xfrm>
                  <a:off x="-457200" y="3657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Arc 194"/>
                <p:cNvSpPr/>
                <p:nvPr/>
              </p:nvSpPr>
              <p:spPr>
                <a:xfrm>
                  <a:off x="-457200" y="3810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Arc 195"/>
                <p:cNvSpPr/>
                <p:nvPr/>
              </p:nvSpPr>
              <p:spPr>
                <a:xfrm>
                  <a:off x="-457200" y="396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Arc 196"/>
                <p:cNvSpPr/>
                <p:nvPr/>
              </p:nvSpPr>
              <p:spPr>
                <a:xfrm>
                  <a:off x="-457200" y="411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Arc 197"/>
                <p:cNvSpPr/>
                <p:nvPr/>
              </p:nvSpPr>
              <p:spPr>
                <a:xfrm>
                  <a:off x="-457200" y="4267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Arc 198"/>
                <p:cNvSpPr/>
                <p:nvPr/>
              </p:nvSpPr>
              <p:spPr>
                <a:xfrm>
                  <a:off x="-457200" y="4419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Arc 199"/>
                <p:cNvSpPr/>
                <p:nvPr/>
              </p:nvSpPr>
              <p:spPr>
                <a:xfrm>
                  <a:off x="-457200" y="4572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Arc 200"/>
                <p:cNvSpPr/>
                <p:nvPr/>
              </p:nvSpPr>
              <p:spPr>
                <a:xfrm>
                  <a:off x="-457200" y="4724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Arc 201"/>
                <p:cNvSpPr/>
                <p:nvPr/>
              </p:nvSpPr>
              <p:spPr>
                <a:xfrm>
                  <a:off x="-457200" y="4876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Arc 202"/>
                <p:cNvSpPr/>
                <p:nvPr/>
              </p:nvSpPr>
              <p:spPr>
                <a:xfrm>
                  <a:off x="-457200" y="5029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Arc 203"/>
                <p:cNvSpPr/>
                <p:nvPr/>
              </p:nvSpPr>
              <p:spPr>
                <a:xfrm>
                  <a:off x="-457200" y="5181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Arc 204"/>
                <p:cNvSpPr/>
                <p:nvPr/>
              </p:nvSpPr>
              <p:spPr>
                <a:xfrm>
                  <a:off x="-457200" y="5334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Arc 205"/>
                <p:cNvSpPr/>
                <p:nvPr/>
              </p:nvSpPr>
              <p:spPr>
                <a:xfrm>
                  <a:off x="-457200" y="5486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Arc 206"/>
                <p:cNvSpPr/>
                <p:nvPr/>
              </p:nvSpPr>
              <p:spPr>
                <a:xfrm>
                  <a:off x="-457200" y="5638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Arc 207"/>
                <p:cNvSpPr/>
                <p:nvPr/>
              </p:nvSpPr>
              <p:spPr>
                <a:xfrm>
                  <a:off x="-457200" y="5791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Arc 208"/>
                <p:cNvSpPr/>
                <p:nvPr/>
              </p:nvSpPr>
              <p:spPr>
                <a:xfrm>
                  <a:off x="-457200" y="5943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Arc 209"/>
                <p:cNvSpPr/>
                <p:nvPr/>
              </p:nvSpPr>
              <p:spPr>
                <a:xfrm>
                  <a:off x="-457200" y="6096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Arc 210"/>
                <p:cNvSpPr/>
                <p:nvPr/>
              </p:nvSpPr>
              <p:spPr>
                <a:xfrm>
                  <a:off x="-457200" y="6248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8686800" y="12915"/>
                <a:ext cx="914400" cy="6858000"/>
                <a:chOff x="8686800" y="12915"/>
                <a:chExt cx="914400" cy="6858000"/>
              </a:xfrm>
            </p:grpSpPr>
            <p:sp>
              <p:nvSpPr>
                <p:cNvPr id="128" name="Arc 127"/>
                <p:cNvSpPr/>
                <p:nvPr/>
              </p:nvSpPr>
              <p:spPr>
                <a:xfrm flipH="1">
                  <a:off x="8686800" y="12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Arc 128"/>
                <p:cNvSpPr/>
                <p:nvPr/>
              </p:nvSpPr>
              <p:spPr>
                <a:xfrm flipH="1">
                  <a:off x="8686800" y="165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Arc 129"/>
                <p:cNvSpPr/>
                <p:nvPr/>
              </p:nvSpPr>
              <p:spPr>
                <a:xfrm flipH="1">
                  <a:off x="8686800" y="317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Arc 130"/>
                <p:cNvSpPr/>
                <p:nvPr/>
              </p:nvSpPr>
              <p:spPr>
                <a:xfrm flipH="1">
                  <a:off x="8686800" y="470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Arc 131"/>
                <p:cNvSpPr/>
                <p:nvPr/>
              </p:nvSpPr>
              <p:spPr>
                <a:xfrm flipH="1">
                  <a:off x="8686800" y="622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Arc 132"/>
                <p:cNvSpPr/>
                <p:nvPr/>
              </p:nvSpPr>
              <p:spPr>
                <a:xfrm flipH="1">
                  <a:off x="8686800" y="774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Arc 133"/>
                <p:cNvSpPr/>
                <p:nvPr/>
              </p:nvSpPr>
              <p:spPr>
                <a:xfrm flipH="1">
                  <a:off x="8686800" y="927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Arc 134"/>
                <p:cNvSpPr/>
                <p:nvPr/>
              </p:nvSpPr>
              <p:spPr>
                <a:xfrm flipH="1">
                  <a:off x="8686800" y="1079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Arc 135"/>
                <p:cNvSpPr/>
                <p:nvPr/>
              </p:nvSpPr>
              <p:spPr>
                <a:xfrm flipH="1">
                  <a:off x="8686800" y="1232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Arc 136"/>
                <p:cNvSpPr/>
                <p:nvPr/>
              </p:nvSpPr>
              <p:spPr>
                <a:xfrm flipH="1">
                  <a:off x="8686800" y="1384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Arc 137"/>
                <p:cNvSpPr/>
                <p:nvPr/>
              </p:nvSpPr>
              <p:spPr>
                <a:xfrm flipH="1">
                  <a:off x="8686800" y="1536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Arc 138"/>
                <p:cNvSpPr/>
                <p:nvPr/>
              </p:nvSpPr>
              <p:spPr>
                <a:xfrm flipH="1">
                  <a:off x="8686800" y="1689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Arc 139"/>
                <p:cNvSpPr/>
                <p:nvPr/>
              </p:nvSpPr>
              <p:spPr>
                <a:xfrm flipH="1">
                  <a:off x="8686800" y="1841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Arc 140"/>
                <p:cNvSpPr/>
                <p:nvPr/>
              </p:nvSpPr>
              <p:spPr>
                <a:xfrm flipH="1">
                  <a:off x="8686800" y="1994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Arc 141"/>
                <p:cNvSpPr/>
                <p:nvPr/>
              </p:nvSpPr>
              <p:spPr>
                <a:xfrm flipH="1">
                  <a:off x="8686800" y="2146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Arc 142"/>
                <p:cNvSpPr/>
                <p:nvPr/>
              </p:nvSpPr>
              <p:spPr>
                <a:xfrm flipH="1">
                  <a:off x="8686800" y="2298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Arc 143"/>
                <p:cNvSpPr/>
                <p:nvPr/>
              </p:nvSpPr>
              <p:spPr>
                <a:xfrm flipH="1">
                  <a:off x="8686800" y="2451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Arc 144"/>
                <p:cNvSpPr/>
                <p:nvPr/>
              </p:nvSpPr>
              <p:spPr>
                <a:xfrm flipH="1">
                  <a:off x="8686800" y="2603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Arc 145"/>
                <p:cNvSpPr/>
                <p:nvPr/>
              </p:nvSpPr>
              <p:spPr>
                <a:xfrm flipH="1">
                  <a:off x="8686800" y="2756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Arc 146"/>
                <p:cNvSpPr/>
                <p:nvPr/>
              </p:nvSpPr>
              <p:spPr>
                <a:xfrm flipH="1">
                  <a:off x="8686800" y="2908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Arc 147"/>
                <p:cNvSpPr/>
                <p:nvPr/>
              </p:nvSpPr>
              <p:spPr>
                <a:xfrm flipH="1">
                  <a:off x="8686800" y="3060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Arc 148"/>
                <p:cNvSpPr/>
                <p:nvPr/>
              </p:nvSpPr>
              <p:spPr>
                <a:xfrm flipH="1">
                  <a:off x="8686800" y="3213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Arc 149"/>
                <p:cNvSpPr/>
                <p:nvPr/>
              </p:nvSpPr>
              <p:spPr>
                <a:xfrm flipH="1">
                  <a:off x="8686800" y="3365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Arc 150"/>
                <p:cNvSpPr/>
                <p:nvPr/>
              </p:nvSpPr>
              <p:spPr>
                <a:xfrm flipH="1">
                  <a:off x="8686800" y="3518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Arc 151"/>
                <p:cNvSpPr/>
                <p:nvPr/>
              </p:nvSpPr>
              <p:spPr>
                <a:xfrm flipH="1">
                  <a:off x="8686800" y="3670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Arc 152"/>
                <p:cNvSpPr/>
                <p:nvPr/>
              </p:nvSpPr>
              <p:spPr>
                <a:xfrm flipH="1">
                  <a:off x="8686800" y="3822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Arc 153"/>
                <p:cNvSpPr/>
                <p:nvPr/>
              </p:nvSpPr>
              <p:spPr>
                <a:xfrm flipH="1">
                  <a:off x="8686800" y="3975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Arc 154"/>
                <p:cNvSpPr/>
                <p:nvPr/>
              </p:nvSpPr>
              <p:spPr>
                <a:xfrm flipH="1">
                  <a:off x="8686800" y="4127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Arc 155"/>
                <p:cNvSpPr/>
                <p:nvPr/>
              </p:nvSpPr>
              <p:spPr>
                <a:xfrm flipH="1">
                  <a:off x="8686800" y="4280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Arc 156"/>
                <p:cNvSpPr/>
                <p:nvPr/>
              </p:nvSpPr>
              <p:spPr>
                <a:xfrm flipH="1">
                  <a:off x="8686800" y="4432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Arc 157"/>
                <p:cNvSpPr/>
                <p:nvPr/>
              </p:nvSpPr>
              <p:spPr>
                <a:xfrm flipH="1">
                  <a:off x="8686800" y="4584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Arc 158"/>
                <p:cNvSpPr/>
                <p:nvPr/>
              </p:nvSpPr>
              <p:spPr>
                <a:xfrm flipH="1">
                  <a:off x="8686800" y="4737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Arc 159"/>
                <p:cNvSpPr/>
                <p:nvPr/>
              </p:nvSpPr>
              <p:spPr>
                <a:xfrm flipH="1">
                  <a:off x="8686800" y="4889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Arc 160"/>
                <p:cNvSpPr/>
                <p:nvPr/>
              </p:nvSpPr>
              <p:spPr>
                <a:xfrm flipH="1">
                  <a:off x="8686800" y="5042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Arc 161"/>
                <p:cNvSpPr/>
                <p:nvPr/>
              </p:nvSpPr>
              <p:spPr>
                <a:xfrm flipH="1">
                  <a:off x="8686800" y="5194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Arc 162"/>
                <p:cNvSpPr/>
                <p:nvPr/>
              </p:nvSpPr>
              <p:spPr>
                <a:xfrm flipH="1">
                  <a:off x="8686800" y="5346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Arc 163"/>
                <p:cNvSpPr/>
                <p:nvPr/>
              </p:nvSpPr>
              <p:spPr>
                <a:xfrm flipH="1">
                  <a:off x="8686800" y="5499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Arc 164"/>
                <p:cNvSpPr/>
                <p:nvPr/>
              </p:nvSpPr>
              <p:spPr>
                <a:xfrm flipH="1">
                  <a:off x="8686800" y="5651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Arc 165"/>
                <p:cNvSpPr/>
                <p:nvPr/>
              </p:nvSpPr>
              <p:spPr>
                <a:xfrm flipH="1">
                  <a:off x="8686800" y="5804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Arc 166"/>
                <p:cNvSpPr/>
                <p:nvPr/>
              </p:nvSpPr>
              <p:spPr>
                <a:xfrm flipH="1">
                  <a:off x="8686800" y="5956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Arc 167"/>
                <p:cNvSpPr/>
                <p:nvPr/>
              </p:nvSpPr>
              <p:spPr>
                <a:xfrm flipH="1">
                  <a:off x="8686800" y="6108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Arc 168"/>
                <p:cNvSpPr/>
                <p:nvPr/>
              </p:nvSpPr>
              <p:spPr>
                <a:xfrm flipH="1">
                  <a:off x="8686800" y="6261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0" y="-457200"/>
                <a:ext cx="9144000" cy="914400"/>
                <a:chOff x="0" y="-457200"/>
                <a:chExt cx="9144000" cy="914400"/>
              </a:xfrm>
            </p:grpSpPr>
            <p:sp>
              <p:nvSpPr>
                <p:cNvPr id="70" name="Arc 69"/>
                <p:cNvSpPr/>
                <p:nvPr/>
              </p:nvSpPr>
              <p:spPr>
                <a:xfrm rot="5400000">
                  <a:off x="6096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Arc 70"/>
                <p:cNvSpPr/>
                <p:nvPr/>
              </p:nvSpPr>
              <p:spPr>
                <a:xfrm rot="5400000">
                  <a:off x="5943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Arc 71"/>
                <p:cNvSpPr/>
                <p:nvPr/>
              </p:nvSpPr>
              <p:spPr>
                <a:xfrm rot="5400000">
                  <a:off x="5791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Arc 72"/>
                <p:cNvSpPr/>
                <p:nvPr/>
              </p:nvSpPr>
              <p:spPr>
                <a:xfrm rot="5400000">
                  <a:off x="5638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Arc 73"/>
                <p:cNvSpPr/>
                <p:nvPr/>
              </p:nvSpPr>
              <p:spPr>
                <a:xfrm rot="5400000">
                  <a:off x="5486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Arc 74"/>
                <p:cNvSpPr/>
                <p:nvPr/>
              </p:nvSpPr>
              <p:spPr>
                <a:xfrm rot="5400000">
                  <a:off x="5334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Arc 75"/>
                <p:cNvSpPr/>
                <p:nvPr/>
              </p:nvSpPr>
              <p:spPr>
                <a:xfrm rot="5400000">
                  <a:off x="5181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Arc 76"/>
                <p:cNvSpPr/>
                <p:nvPr/>
              </p:nvSpPr>
              <p:spPr>
                <a:xfrm rot="5400000">
                  <a:off x="5029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Arc 77"/>
                <p:cNvSpPr/>
                <p:nvPr/>
              </p:nvSpPr>
              <p:spPr>
                <a:xfrm rot="5400000">
                  <a:off x="4876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Arc 78"/>
                <p:cNvSpPr/>
                <p:nvPr/>
              </p:nvSpPr>
              <p:spPr>
                <a:xfrm rot="5400000">
                  <a:off x="4724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Arc 79"/>
                <p:cNvSpPr/>
                <p:nvPr/>
              </p:nvSpPr>
              <p:spPr>
                <a:xfrm rot="5400000">
                  <a:off x="4572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Arc 80"/>
                <p:cNvSpPr/>
                <p:nvPr/>
              </p:nvSpPr>
              <p:spPr>
                <a:xfrm rot="5400000">
                  <a:off x="4419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Arc 81"/>
                <p:cNvSpPr/>
                <p:nvPr/>
              </p:nvSpPr>
              <p:spPr>
                <a:xfrm rot="5400000">
                  <a:off x="4267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Arc 82"/>
                <p:cNvSpPr/>
                <p:nvPr/>
              </p:nvSpPr>
              <p:spPr>
                <a:xfrm rot="5400000">
                  <a:off x="4114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Arc 83"/>
                <p:cNvSpPr/>
                <p:nvPr/>
              </p:nvSpPr>
              <p:spPr>
                <a:xfrm rot="5400000">
                  <a:off x="396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Arc 84"/>
                <p:cNvSpPr/>
                <p:nvPr/>
              </p:nvSpPr>
              <p:spPr>
                <a:xfrm rot="5400000">
                  <a:off x="3810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Arc 85"/>
                <p:cNvSpPr/>
                <p:nvPr/>
              </p:nvSpPr>
              <p:spPr>
                <a:xfrm rot="5400000">
                  <a:off x="3657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Arc 86"/>
                <p:cNvSpPr/>
                <p:nvPr/>
              </p:nvSpPr>
              <p:spPr>
                <a:xfrm rot="5400000">
                  <a:off x="3505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Arc 87"/>
                <p:cNvSpPr/>
                <p:nvPr/>
              </p:nvSpPr>
              <p:spPr>
                <a:xfrm rot="5400000">
                  <a:off x="3352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Arc 88"/>
                <p:cNvSpPr/>
                <p:nvPr/>
              </p:nvSpPr>
              <p:spPr>
                <a:xfrm rot="5400000">
                  <a:off x="3200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Arc 89"/>
                <p:cNvSpPr/>
                <p:nvPr/>
              </p:nvSpPr>
              <p:spPr>
                <a:xfrm rot="5400000">
                  <a:off x="3048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Arc 90"/>
                <p:cNvSpPr/>
                <p:nvPr/>
              </p:nvSpPr>
              <p:spPr>
                <a:xfrm rot="5400000">
                  <a:off x="2895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Arc 91"/>
                <p:cNvSpPr/>
                <p:nvPr/>
              </p:nvSpPr>
              <p:spPr>
                <a:xfrm rot="5400000">
                  <a:off x="2743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Arc 92"/>
                <p:cNvSpPr/>
                <p:nvPr/>
              </p:nvSpPr>
              <p:spPr>
                <a:xfrm rot="5400000">
                  <a:off x="2590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Arc 93"/>
                <p:cNvSpPr/>
                <p:nvPr/>
              </p:nvSpPr>
              <p:spPr>
                <a:xfrm rot="5400000">
                  <a:off x="2438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Arc 94"/>
                <p:cNvSpPr/>
                <p:nvPr/>
              </p:nvSpPr>
              <p:spPr>
                <a:xfrm rot="5400000">
                  <a:off x="2286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Arc 95"/>
                <p:cNvSpPr/>
                <p:nvPr/>
              </p:nvSpPr>
              <p:spPr>
                <a:xfrm rot="5400000">
                  <a:off x="2133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Arc 96"/>
                <p:cNvSpPr/>
                <p:nvPr/>
              </p:nvSpPr>
              <p:spPr>
                <a:xfrm rot="5400000">
                  <a:off x="1981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Arc 97"/>
                <p:cNvSpPr/>
                <p:nvPr/>
              </p:nvSpPr>
              <p:spPr>
                <a:xfrm rot="5400000">
                  <a:off x="1828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Arc 98"/>
                <p:cNvSpPr/>
                <p:nvPr/>
              </p:nvSpPr>
              <p:spPr>
                <a:xfrm rot="5400000">
                  <a:off x="1676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Arc 99"/>
                <p:cNvSpPr/>
                <p:nvPr/>
              </p:nvSpPr>
              <p:spPr>
                <a:xfrm rot="5400000">
                  <a:off x="1524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Arc 100"/>
                <p:cNvSpPr/>
                <p:nvPr/>
              </p:nvSpPr>
              <p:spPr>
                <a:xfrm rot="5400000">
                  <a:off x="1371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Arc 101"/>
                <p:cNvSpPr/>
                <p:nvPr/>
              </p:nvSpPr>
              <p:spPr>
                <a:xfrm rot="5400000">
                  <a:off x="1219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Arc 102"/>
                <p:cNvSpPr/>
                <p:nvPr/>
              </p:nvSpPr>
              <p:spPr>
                <a:xfrm rot="5400000">
                  <a:off x="1066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Arc 103"/>
                <p:cNvSpPr/>
                <p:nvPr/>
              </p:nvSpPr>
              <p:spPr>
                <a:xfrm rot="5400000">
                  <a:off x="914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Arc 104"/>
                <p:cNvSpPr/>
                <p:nvPr/>
              </p:nvSpPr>
              <p:spPr>
                <a:xfrm rot="5400000">
                  <a:off x="762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Arc 105"/>
                <p:cNvSpPr/>
                <p:nvPr/>
              </p:nvSpPr>
              <p:spPr>
                <a:xfrm rot="5400000">
                  <a:off x="609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Arc 106"/>
                <p:cNvSpPr/>
                <p:nvPr/>
              </p:nvSpPr>
              <p:spPr>
                <a:xfrm rot="5400000">
                  <a:off x="457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Arc 107"/>
                <p:cNvSpPr/>
                <p:nvPr/>
              </p:nvSpPr>
              <p:spPr>
                <a:xfrm rot="5400000">
                  <a:off x="304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Arc 108"/>
                <p:cNvSpPr/>
                <p:nvPr/>
              </p:nvSpPr>
              <p:spPr>
                <a:xfrm rot="5400000">
                  <a:off x="15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Arc 109"/>
                <p:cNvSpPr/>
                <p:nvPr/>
              </p:nvSpPr>
              <p:spPr>
                <a:xfrm rot="5400000">
                  <a:off x="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Arc 110"/>
                <p:cNvSpPr/>
                <p:nvPr/>
              </p:nvSpPr>
              <p:spPr>
                <a:xfrm rot="5400000">
                  <a:off x="-15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Arc 111"/>
                <p:cNvSpPr/>
                <p:nvPr/>
              </p:nvSpPr>
              <p:spPr>
                <a:xfrm rot="5400000">
                  <a:off x="8382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Arc 112"/>
                <p:cNvSpPr/>
                <p:nvPr/>
              </p:nvSpPr>
              <p:spPr>
                <a:xfrm rot="5400000">
                  <a:off x="8229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Arc 113"/>
                <p:cNvSpPr/>
                <p:nvPr/>
              </p:nvSpPr>
              <p:spPr>
                <a:xfrm rot="5400000">
                  <a:off x="8077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Arc 114"/>
                <p:cNvSpPr/>
                <p:nvPr/>
              </p:nvSpPr>
              <p:spPr>
                <a:xfrm rot="5400000">
                  <a:off x="7924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Arc 115"/>
                <p:cNvSpPr/>
                <p:nvPr/>
              </p:nvSpPr>
              <p:spPr>
                <a:xfrm rot="5400000">
                  <a:off x="777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Arc 116"/>
                <p:cNvSpPr/>
                <p:nvPr/>
              </p:nvSpPr>
              <p:spPr>
                <a:xfrm rot="5400000">
                  <a:off x="7620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Arc 117"/>
                <p:cNvSpPr/>
                <p:nvPr/>
              </p:nvSpPr>
              <p:spPr>
                <a:xfrm rot="5400000">
                  <a:off x="7467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Arc 118"/>
                <p:cNvSpPr/>
                <p:nvPr/>
              </p:nvSpPr>
              <p:spPr>
                <a:xfrm rot="5400000">
                  <a:off x="7315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Arc 119"/>
                <p:cNvSpPr/>
                <p:nvPr/>
              </p:nvSpPr>
              <p:spPr>
                <a:xfrm rot="5400000">
                  <a:off x="7162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Arc 120"/>
                <p:cNvSpPr/>
                <p:nvPr/>
              </p:nvSpPr>
              <p:spPr>
                <a:xfrm rot="5400000">
                  <a:off x="7010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Arc 121"/>
                <p:cNvSpPr/>
                <p:nvPr/>
              </p:nvSpPr>
              <p:spPr>
                <a:xfrm rot="5400000">
                  <a:off x="6858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Arc 122"/>
                <p:cNvSpPr/>
                <p:nvPr/>
              </p:nvSpPr>
              <p:spPr>
                <a:xfrm rot="5400000">
                  <a:off x="6705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Arc 123"/>
                <p:cNvSpPr/>
                <p:nvPr/>
              </p:nvSpPr>
              <p:spPr>
                <a:xfrm rot="5400000">
                  <a:off x="6553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Arc 124"/>
                <p:cNvSpPr/>
                <p:nvPr/>
              </p:nvSpPr>
              <p:spPr>
                <a:xfrm rot="5400000">
                  <a:off x="6400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Arc 125"/>
                <p:cNvSpPr/>
                <p:nvPr/>
              </p:nvSpPr>
              <p:spPr>
                <a:xfrm rot="5400000">
                  <a:off x="6248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Arc 126"/>
                <p:cNvSpPr/>
                <p:nvPr/>
              </p:nvSpPr>
              <p:spPr>
                <a:xfrm rot="5400000">
                  <a:off x="5791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 flipV="1">
                <a:off x="0" y="6400800"/>
                <a:ext cx="9144000" cy="914400"/>
                <a:chOff x="152400" y="-304800"/>
                <a:chExt cx="9144000" cy="914400"/>
              </a:xfrm>
            </p:grpSpPr>
            <p:sp>
              <p:nvSpPr>
                <p:cNvPr id="13" name="Arc 12"/>
                <p:cNvSpPr/>
                <p:nvPr/>
              </p:nvSpPr>
              <p:spPr>
                <a:xfrm rot="5400000">
                  <a:off x="6248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Arc 13"/>
                <p:cNvSpPr/>
                <p:nvPr/>
              </p:nvSpPr>
              <p:spPr>
                <a:xfrm rot="5400000">
                  <a:off x="6096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Arc 14"/>
                <p:cNvSpPr/>
                <p:nvPr/>
              </p:nvSpPr>
              <p:spPr>
                <a:xfrm rot="5400000">
                  <a:off x="5943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Arc 15"/>
                <p:cNvSpPr/>
                <p:nvPr/>
              </p:nvSpPr>
              <p:spPr>
                <a:xfrm rot="5400000">
                  <a:off x="5791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Arc 16"/>
                <p:cNvSpPr/>
                <p:nvPr/>
              </p:nvSpPr>
              <p:spPr>
                <a:xfrm rot="5400000">
                  <a:off x="5638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Arc 17"/>
                <p:cNvSpPr/>
                <p:nvPr/>
              </p:nvSpPr>
              <p:spPr>
                <a:xfrm rot="5400000">
                  <a:off x="5486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Arc 18"/>
                <p:cNvSpPr/>
                <p:nvPr/>
              </p:nvSpPr>
              <p:spPr>
                <a:xfrm rot="5400000">
                  <a:off x="5334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Arc 19"/>
                <p:cNvSpPr/>
                <p:nvPr/>
              </p:nvSpPr>
              <p:spPr>
                <a:xfrm rot="5400000">
                  <a:off x="5181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Arc 20"/>
                <p:cNvSpPr/>
                <p:nvPr/>
              </p:nvSpPr>
              <p:spPr>
                <a:xfrm rot="5400000">
                  <a:off x="5029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Arc 21"/>
                <p:cNvSpPr/>
                <p:nvPr/>
              </p:nvSpPr>
              <p:spPr>
                <a:xfrm rot="5400000">
                  <a:off x="4876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Arc 22"/>
                <p:cNvSpPr/>
                <p:nvPr/>
              </p:nvSpPr>
              <p:spPr>
                <a:xfrm rot="5400000">
                  <a:off x="4724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Arc 23"/>
                <p:cNvSpPr/>
                <p:nvPr/>
              </p:nvSpPr>
              <p:spPr>
                <a:xfrm rot="5400000">
                  <a:off x="4572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Arc 24"/>
                <p:cNvSpPr/>
                <p:nvPr/>
              </p:nvSpPr>
              <p:spPr>
                <a:xfrm rot="5400000">
                  <a:off x="4419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Arc 25"/>
                <p:cNvSpPr/>
                <p:nvPr/>
              </p:nvSpPr>
              <p:spPr>
                <a:xfrm rot="5400000">
                  <a:off x="4267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Arc 26"/>
                <p:cNvSpPr/>
                <p:nvPr/>
              </p:nvSpPr>
              <p:spPr>
                <a:xfrm rot="5400000">
                  <a:off x="4114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Arc 27"/>
                <p:cNvSpPr/>
                <p:nvPr/>
              </p:nvSpPr>
              <p:spPr>
                <a:xfrm rot="5400000">
                  <a:off x="3962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Arc 28"/>
                <p:cNvSpPr/>
                <p:nvPr/>
              </p:nvSpPr>
              <p:spPr>
                <a:xfrm rot="5400000">
                  <a:off x="3810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Arc 29"/>
                <p:cNvSpPr/>
                <p:nvPr/>
              </p:nvSpPr>
              <p:spPr>
                <a:xfrm rot="5400000">
                  <a:off x="3657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Arc 30"/>
                <p:cNvSpPr/>
                <p:nvPr/>
              </p:nvSpPr>
              <p:spPr>
                <a:xfrm rot="5400000">
                  <a:off x="3505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Arc 31"/>
                <p:cNvSpPr/>
                <p:nvPr/>
              </p:nvSpPr>
              <p:spPr>
                <a:xfrm rot="5400000">
                  <a:off x="3352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Arc 32"/>
                <p:cNvSpPr/>
                <p:nvPr/>
              </p:nvSpPr>
              <p:spPr>
                <a:xfrm rot="5400000">
                  <a:off x="3200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Arc 33"/>
                <p:cNvSpPr/>
                <p:nvPr/>
              </p:nvSpPr>
              <p:spPr>
                <a:xfrm rot="5400000">
                  <a:off x="3048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Arc 34"/>
                <p:cNvSpPr/>
                <p:nvPr/>
              </p:nvSpPr>
              <p:spPr>
                <a:xfrm rot="5400000">
                  <a:off x="2895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Arc 35"/>
                <p:cNvSpPr/>
                <p:nvPr/>
              </p:nvSpPr>
              <p:spPr>
                <a:xfrm rot="5400000">
                  <a:off x="2743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Arc 36"/>
                <p:cNvSpPr/>
                <p:nvPr/>
              </p:nvSpPr>
              <p:spPr>
                <a:xfrm rot="5400000">
                  <a:off x="2590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Arc 37"/>
                <p:cNvSpPr/>
                <p:nvPr/>
              </p:nvSpPr>
              <p:spPr>
                <a:xfrm rot="5400000">
                  <a:off x="2438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Arc 38"/>
                <p:cNvSpPr/>
                <p:nvPr/>
              </p:nvSpPr>
              <p:spPr>
                <a:xfrm rot="5400000">
                  <a:off x="2286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Arc 39"/>
                <p:cNvSpPr/>
                <p:nvPr/>
              </p:nvSpPr>
              <p:spPr>
                <a:xfrm rot="5400000">
                  <a:off x="2133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Arc 40"/>
                <p:cNvSpPr/>
                <p:nvPr/>
              </p:nvSpPr>
              <p:spPr>
                <a:xfrm rot="5400000">
                  <a:off x="1981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Arc 41"/>
                <p:cNvSpPr/>
                <p:nvPr/>
              </p:nvSpPr>
              <p:spPr>
                <a:xfrm rot="5400000">
                  <a:off x="1828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Arc 42"/>
                <p:cNvSpPr/>
                <p:nvPr/>
              </p:nvSpPr>
              <p:spPr>
                <a:xfrm rot="5400000">
                  <a:off x="1676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Arc 43"/>
                <p:cNvSpPr/>
                <p:nvPr/>
              </p:nvSpPr>
              <p:spPr>
                <a:xfrm rot="5400000">
                  <a:off x="1524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Arc 44"/>
                <p:cNvSpPr/>
                <p:nvPr/>
              </p:nvSpPr>
              <p:spPr>
                <a:xfrm rot="5400000">
                  <a:off x="1371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Arc 45"/>
                <p:cNvSpPr/>
                <p:nvPr/>
              </p:nvSpPr>
              <p:spPr>
                <a:xfrm rot="5400000">
                  <a:off x="1219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Arc 46"/>
                <p:cNvSpPr/>
                <p:nvPr/>
              </p:nvSpPr>
              <p:spPr>
                <a:xfrm rot="5400000">
                  <a:off x="1066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Arc 47"/>
                <p:cNvSpPr/>
                <p:nvPr/>
              </p:nvSpPr>
              <p:spPr>
                <a:xfrm rot="5400000">
                  <a:off x="914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/>
                <p:cNvSpPr/>
                <p:nvPr/>
              </p:nvSpPr>
              <p:spPr>
                <a:xfrm rot="5400000">
                  <a:off x="762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Arc 49"/>
                <p:cNvSpPr/>
                <p:nvPr/>
              </p:nvSpPr>
              <p:spPr>
                <a:xfrm rot="5400000">
                  <a:off x="609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Arc 50"/>
                <p:cNvSpPr/>
                <p:nvPr/>
              </p:nvSpPr>
              <p:spPr>
                <a:xfrm rot="5400000">
                  <a:off x="457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Arc 51"/>
                <p:cNvSpPr/>
                <p:nvPr/>
              </p:nvSpPr>
              <p:spPr>
                <a:xfrm rot="5400000">
                  <a:off x="304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Arc 52"/>
                <p:cNvSpPr/>
                <p:nvPr/>
              </p:nvSpPr>
              <p:spPr>
                <a:xfrm rot="5400000">
                  <a:off x="152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Arc 53"/>
                <p:cNvSpPr/>
                <p:nvPr/>
              </p:nvSpPr>
              <p:spPr>
                <a:xfrm rot="5400000">
                  <a:off x="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Arc 54"/>
                <p:cNvSpPr/>
                <p:nvPr/>
              </p:nvSpPr>
              <p:spPr>
                <a:xfrm rot="5400000">
                  <a:off x="8534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Arc 55"/>
                <p:cNvSpPr/>
                <p:nvPr/>
              </p:nvSpPr>
              <p:spPr>
                <a:xfrm rot="5400000">
                  <a:off x="8382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Arc 56"/>
                <p:cNvSpPr/>
                <p:nvPr/>
              </p:nvSpPr>
              <p:spPr>
                <a:xfrm rot="5400000">
                  <a:off x="8229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Arc 58"/>
                <p:cNvSpPr/>
                <p:nvPr/>
              </p:nvSpPr>
              <p:spPr>
                <a:xfrm rot="5400000">
                  <a:off x="7924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Arc 59"/>
                <p:cNvSpPr/>
                <p:nvPr/>
              </p:nvSpPr>
              <p:spPr>
                <a:xfrm rot="5400000">
                  <a:off x="7772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Arc 60"/>
                <p:cNvSpPr/>
                <p:nvPr/>
              </p:nvSpPr>
              <p:spPr>
                <a:xfrm rot="5400000">
                  <a:off x="7620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Arc 61"/>
                <p:cNvSpPr/>
                <p:nvPr/>
              </p:nvSpPr>
              <p:spPr>
                <a:xfrm rot="5400000">
                  <a:off x="7467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Arc 62"/>
                <p:cNvSpPr/>
                <p:nvPr/>
              </p:nvSpPr>
              <p:spPr>
                <a:xfrm rot="5400000">
                  <a:off x="7315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Arc 63"/>
                <p:cNvSpPr/>
                <p:nvPr/>
              </p:nvSpPr>
              <p:spPr>
                <a:xfrm rot="5400000">
                  <a:off x="7162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Arc 64"/>
                <p:cNvSpPr/>
                <p:nvPr/>
              </p:nvSpPr>
              <p:spPr>
                <a:xfrm rot="5400000">
                  <a:off x="7010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Arc 65"/>
                <p:cNvSpPr/>
                <p:nvPr/>
              </p:nvSpPr>
              <p:spPr>
                <a:xfrm rot="5400000">
                  <a:off x="6858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Arc 66"/>
                <p:cNvSpPr/>
                <p:nvPr/>
              </p:nvSpPr>
              <p:spPr>
                <a:xfrm rot="5400000">
                  <a:off x="6705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Arc 67"/>
                <p:cNvSpPr/>
                <p:nvPr/>
              </p:nvSpPr>
              <p:spPr>
                <a:xfrm rot="5400000">
                  <a:off x="6553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Arc 68"/>
                <p:cNvSpPr/>
                <p:nvPr/>
              </p:nvSpPr>
              <p:spPr>
                <a:xfrm rot="5400000">
                  <a:off x="6400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12" name="Rectangle 211"/>
            <p:cNvSpPr/>
            <p:nvPr userDrawn="1"/>
          </p:nvSpPr>
          <p:spPr>
            <a:xfrm>
              <a:off x="457200" y="457200"/>
              <a:ext cx="8229600" cy="5943600"/>
            </a:xfrm>
            <a:prstGeom prst="rect">
              <a:avLst/>
            </a:prstGeom>
            <a:solidFill>
              <a:srgbClr val="F8FEDA"/>
            </a:solidFill>
            <a:ln w="6350" cap="rnd" cmpd="sng" algn="ctr">
              <a:noFill/>
              <a:prstDash val="solid"/>
            </a:ln>
            <a:effectLst>
              <a:innerShdw blurRad="101600">
                <a:srgbClr val="000000">
                  <a:alpha val="43137"/>
                </a:srgbClr>
              </a:innerShdw>
            </a:effectLst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59168" indent="-359168" algn="l" rtl="0" eaLnBrk="1" latinLnBrk="0" hangingPunct="1">
        <a:spcBef>
          <a:spcPct val="20000"/>
        </a:spcBef>
        <a:buFont typeface="Arial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97" indent="-299306" algn="l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27" indent="-239445" algn="l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17" indent="-239445" algn="l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09" indent="-239445" algn="l" rtl="0" eaLnBrk="1" latinLnBrk="0" hangingPunct="1">
        <a:spcBef>
          <a:spcPct val="20000"/>
        </a:spcBef>
        <a:buFont typeface="Arial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00" indent="-239445" algn="l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791" indent="-239445" algn="l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681" indent="-239445" algn="l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572" indent="-239445" algn="l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78891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57782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36673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915563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394454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873345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352237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831128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066800" y="2016360"/>
            <a:ext cx="7750602" cy="3187068"/>
          </a:xfrm>
          <a:prstGeom prst="rect">
            <a:avLst/>
          </a:prstGeom>
          <a:noFill/>
          <a:ln w="57150" cmpd="thickThin">
            <a:solidFill>
              <a:srgbClr val="3A6281"/>
            </a:solidFill>
            <a:miter lim="800000"/>
            <a:headEnd/>
            <a:tailEnd/>
          </a:ln>
          <a:effectLst/>
        </p:spPr>
        <p:txBody>
          <a:bodyPr wrap="square" lIns="83988" tIns="41994" rIns="83988" bIns="41994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spcBef>
                <a:spcPts val="551"/>
              </a:spcBef>
              <a:defRPr/>
            </a:pPr>
            <a:endParaRPr lang="en-US" sz="700" dirty="0">
              <a:ln w="11430"/>
              <a:latin typeface="Arial"/>
              <a:cs typeface="Arial"/>
            </a:endParaRPr>
          </a:p>
          <a:p>
            <a:pPr algn="ctr">
              <a:spcBef>
                <a:spcPts val="551"/>
              </a:spcBef>
              <a:defRPr/>
            </a:pPr>
            <a:r>
              <a:rPr lang="en-US" dirty="0">
                <a:ln w="11430"/>
                <a:latin typeface="Arial"/>
                <a:cs typeface="Arial"/>
              </a:rPr>
              <a:t>The IEEE </a:t>
            </a:r>
            <a:r>
              <a:rPr lang="mr-IN" dirty="0">
                <a:ln w="11430"/>
                <a:latin typeface="Arial"/>
                <a:cs typeface="Arial"/>
              </a:rPr>
              <a:t>…</a:t>
            </a:r>
            <a:r>
              <a:rPr lang="it-IT" dirty="0">
                <a:ln w="11430"/>
                <a:latin typeface="Arial"/>
                <a:cs typeface="Arial"/>
              </a:rPr>
              <a:t>.</a:t>
            </a:r>
            <a:r>
              <a:rPr lang="en-US" dirty="0">
                <a:ln w="11430"/>
                <a:latin typeface="Arial"/>
                <a:cs typeface="Arial"/>
              </a:rPr>
              <a:t> Italy Chapter Award Committee is proud to present the</a:t>
            </a:r>
          </a:p>
          <a:p>
            <a:pPr algn="ctr">
              <a:spcBef>
                <a:spcPts val="0"/>
              </a:spcBef>
              <a:defRPr/>
            </a:pPr>
            <a:endParaRPr lang="en-US" sz="700" spc="46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2F6281"/>
              </a:solidFill>
              <a:latin typeface="Arial"/>
              <a:cs typeface="Arial"/>
            </a:endParaRPr>
          </a:p>
          <a:p>
            <a:pPr algn="ctr">
              <a:spcBef>
                <a:spcPts val="0"/>
              </a:spcBef>
              <a:defRPr/>
            </a:pPr>
            <a:endParaRPr lang="en-US" sz="1400" dirty="0">
              <a:ln w="11430"/>
              <a:solidFill>
                <a:srgbClr val="3A628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2400" dirty="0">
                <a:ln w="11430"/>
                <a:solidFill>
                  <a:srgbClr val="3A628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2017 IEEE </a:t>
            </a:r>
            <a:r>
              <a:rPr lang="mr-IN" sz="2400" dirty="0">
                <a:ln w="11430"/>
                <a:solidFill>
                  <a:srgbClr val="3A628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…</a:t>
            </a:r>
            <a:r>
              <a:rPr lang="it-IT" sz="2400" dirty="0">
                <a:ln w="11430"/>
                <a:solidFill>
                  <a:srgbClr val="3A628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.. </a:t>
            </a:r>
            <a:r>
              <a:rPr lang="en-US" sz="2400" dirty="0">
                <a:ln w="11430"/>
                <a:solidFill>
                  <a:srgbClr val="3A628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Italy </a:t>
            </a:r>
            <a:r>
              <a:rPr lang="it-IT" sz="2400" dirty="0" err="1">
                <a:ln w="11430"/>
                <a:solidFill>
                  <a:srgbClr val="3A628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Chapter</a:t>
            </a:r>
            <a:r>
              <a:rPr lang="it-IT" sz="2400" dirty="0">
                <a:ln w="11430"/>
                <a:solidFill>
                  <a:srgbClr val="3A628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/SB </a:t>
            </a:r>
            <a:r>
              <a:rPr lang="it-IT" sz="2400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best </a:t>
            </a:r>
            <a:r>
              <a:rPr lang="mr-IN" sz="2400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……</a:t>
            </a:r>
            <a:r>
              <a:rPr lang="it-IT" sz="2400" dirty="0">
                <a:ln w="11430"/>
                <a:solidFill>
                  <a:srgbClr val="3A628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..</a:t>
            </a:r>
            <a:r>
              <a:rPr lang="en-US" sz="2400" dirty="0">
                <a:ln w="11430"/>
                <a:solidFill>
                  <a:srgbClr val="3A628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Award</a:t>
            </a:r>
            <a:endParaRPr lang="en-US" sz="2400" dirty="0">
              <a:ln w="11430"/>
              <a:solidFill>
                <a:schemeClr val="bg1">
                  <a:lumMod val="85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algn="ctr">
              <a:spcBef>
                <a:spcPts val="0"/>
              </a:spcBef>
              <a:defRPr/>
            </a:pPr>
            <a:endParaRPr lang="en-US" sz="700" dirty="0">
              <a:ln w="11430"/>
              <a:latin typeface="Arial"/>
              <a:cs typeface="Arial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2000" dirty="0">
                <a:ln w="11430"/>
                <a:latin typeface="Arial"/>
                <a:cs typeface="Arial"/>
              </a:rPr>
              <a:t>to </a:t>
            </a:r>
          </a:p>
          <a:p>
            <a:pPr algn="ctr">
              <a:spcBef>
                <a:spcPts val="0"/>
              </a:spcBef>
              <a:defRPr/>
            </a:pPr>
            <a:endParaRPr lang="en-US" sz="800" dirty="0">
              <a:ln w="11430"/>
              <a:latin typeface="Arial"/>
              <a:cs typeface="Arial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3700" b="1" dirty="0" err="1">
                <a:ln w="11430"/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nome</a:t>
            </a:r>
            <a:r>
              <a:rPr lang="en-US" sz="3700" b="1" dirty="0">
                <a:ln w="11430"/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700" b="1" dirty="0" err="1">
                <a:ln w="11430"/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cognome</a:t>
            </a:r>
            <a:endParaRPr lang="en-US" sz="3700" b="1" dirty="0">
              <a:ln w="11430"/>
              <a:solidFill>
                <a:srgbClr val="FF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algn="ctr">
              <a:spcBef>
                <a:spcPts val="0"/>
              </a:spcBef>
              <a:defRPr/>
            </a:pPr>
            <a:endParaRPr lang="en-US" sz="2000" dirty="0">
              <a:ln w="11430"/>
              <a:latin typeface="Arial"/>
              <a:cs typeface="Arial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2000" dirty="0">
                <a:ln w="11430"/>
                <a:latin typeface="Arial"/>
                <a:cs typeface="Arial"/>
              </a:rPr>
              <a:t>for </a:t>
            </a:r>
            <a:r>
              <a:rPr lang="en-US" sz="2000" dirty="0" err="1">
                <a:ln w="11430"/>
                <a:solidFill>
                  <a:srgbClr val="D9D9D9"/>
                </a:solidFill>
                <a:latin typeface="Arial"/>
                <a:cs typeface="Arial"/>
              </a:rPr>
              <a:t>titolo</a:t>
            </a:r>
            <a:r>
              <a:rPr lang="en-US" sz="2000" dirty="0">
                <a:ln w="11430"/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ln w="11430"/>
                <a:solidFill>
                  <a:srgbClr val="D9D9D9"/>
                </a:solidFill>
                <a:latin typeface="Arial"/>
                <a:cs typeface="Arial"/>
              </a:rPr>
              <a:t>della</a:t>
            </a:r>
            <a:r>
              <a:rPr lang="en-US" sz="2000" dirty="0">
                <a:ln w="11430"/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ln w="11430"/>
                <a:solidFill>
                  <a:srgbClr val="D9D9D9"/>
                </a:solidFill>
                <a:latin typeface="Arial"/>
                <a:cs typeface="Arial"/>
              </a:rPr>
              <a:t>tesi</a:t>
            </a:r>
            <a:r>
              <a:rPr lang="en-US" sz="2000" dirty="0">
                <a:ln w="11430"/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ln w="11430"/>
                <a:solidFill>
                  <a:srgbClr val="D9D9D9"/>
                </a:solidFill>
                <a:latin typeface="Arial"/>
                <a:cs typeface="Arial"/>
              </a:rPr>
              <a:t>articolo</a:t>
            </a:r>
            <a:r>
              <a:rPr lang="en-US" sz="2000" dirty="0">
                <a:ln w="11430"/>
                <a:solidFill>
                  <a:srgbClr val="D9D9D9"/>
                </a:solidFill>
                <a:latin typeface="Arial"/>
                <a:cs typeface="Arial"/>
              </a:rPr>
              <a:t>(</a:t>
            </a:r>
            <a:r>
              <a:rPr lang="en-US" sz="2000" dirty="0" err="1">
                <a:ln w="11430"/>
                <a:solidFill>
                  <a:srgbClr val="D9D9D9"/>
                </a:solidFill>
                <a:latin typeface="Arial"/>
                <a:cs typeface="Arial"/>
              </a:rPr>
              <a:t>altro</a:t>
            </a:r>
            <a:r>
              <a:rPr lang="en-US" sz="2000" dirty="0">
                <a:ln w="11430"/>
                <a:solidFill>
                  <a:srgbClr val="D9D9D9"/>
                </a:solidFill>
                <a:latin typeface="Arial"/>
                <a:cs typeface="Arial"/>
              </a:rPr>
              <a:t>) </a:t>
            </a:r>
            <a:endParaRPr lang="en-US" sz="2000" b="1" dirty="0">
              <a:ln w="11430"/>
              <a:solidFill>
                <a:srgbClr val="D9D9D9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algn="ctr">
              <a:spcBef>
                <a:spcPts val="0"/>
              </a:spcBef>
              <a:defRPr/>
            </a:pPr>
            <a:endParaRPr lang="en-US" sz="700" dirty="0">
              <a:ln w="11430"/>
              <a:latin typeface="Arial"/>
              <a:cs typeface="Arial"/>
            </a:endParaRPr>
          </a:p>
          <a:p>
            <a:pPr algn="ctr">
              <a:spcBef>
                <a:spcPts val="0"/>
              </a:spcBef>
              <a:defRPr/>
            </a:pPr>
            <a:endParaRPr lang="en-US" sz="700" dirty="0">
              <a:ln w="11430"/>
              <a:latin typeface="Arial"/>
              <a:cs typeface="Arial"/>
            </a:endParaRPr>
          </a:p>
        </p:txBody>
      </p:sp>
      <p:pic>
        <p:nvPicPr>
          <p:cNvPr id="3" name="Immagine 2" descr="ieee_mb_blue.psd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51635"/>
            <a:ext cx="1989191" cy="567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1422401" y="1132026"/>
            <a:ext cx="1828800" cy="419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GB" sz="1700" b="1" dirty="0">
                <a:solidFill>
                  <a:srgbClr val="2F6281"/>
                </a:solidFill>
              </a:rPr>
              <a:t>ITALY SECTION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62000" y="5243239"/>
            <a:ext cx="8915400" cy="700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cs typeface="Arial" charset="0"/>
              </a:rPr>
              <a:t>IEEE </a:t>
            </a:r>
            <a:r>
              <a:rPr lang="en-US" sz="1600" dirty="0">
                <a:solidFill>
                  <a:srgbClr val="7F7F7F"/>
                </a:solidFill>
                <a:cs typeface="Arial" charset="0"/>
              </a:rPr>
              <a:t>best </a:t>
            </a:r>
            <a:r>
              <a:rPr lang="mr-IN" sz="1600" dirty="0">
                <a:solidFill>
                  <a:srgbClr val="7F7F7F"/>
                </a:solidFill>
                <a:cs typeface="Arial" charset="0"/>
              </a:rPr>
              <a:t>……</a:t>
            </a:r>
            <a:r>
              <a:rPr lang="en-US" sz="1600" dirty="0">
                <a:solidFill>
                  <a:srgbClr val="7F7F7F"/>
                </a:solidFill>
                <a:cs typeface="Arial" charset="0"/>
              </a:rPr>
              <a:t> </a:t>
            </a:r>
            <a:r>
              <a:rPr lang="en-US" sz="1600" dirty="0">
                <a:cs typeface="Arial" charset="0"/>
              </a:rPr>
              <a:t>Award Committee Chair                          IEEE </a:t>
            </a:r>
            <a:r>
              <a:rPr lang="mr-IN" sz="1600" dirty="0">
                <a:cs typeface="Arial" charset="0"/>
              </a:rPr>
              <a:t>…</a:t>
            </a:r>
            <a:r>
              <a:rPr lang="it-IT" sz="1600" dirty="0">
                <a:cs typeface="Arial" charset="0"/>
              </a:rPr>
              <a:t>..</a:t>
            </a:r>
            <a:r>
              <a:rPr lang="en-US" sz="1600" dirty="0">
                <a:cs typeface="Arial" charset="0"/>
              </a:rPr>
              <a:t> Italy Chapter Chair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dirty="0">
                <a:cs typeface="Arial" charset="0"/>
              </a:rPr>
              <a:t>                            firma					firma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981200" y="6019800"/>
            <a:ext cx="7086600" cy="331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err="1">
                <a:cs typeface="Arial" charset="0"/>
              </a:rPr>
              <a:t>nome</a:t>
            </a:r>
            <a:r>
              <a:rPr lang="en-US" sz="1600" dirty="0">
                <a:cs typeface="Arial" charset="0"/>
              </a:rPr>
              <a:t> </a:t>
            </a:r>
            <a:r>
              <a:rPr lang="en-US" sz="1600" dirty="0" err="1">
                <a:cs typeface="Arial" charset="0"/>
              </a:rPr>
              <a:t>cognome</a:t>
            </a:r>
            <a:r>
              <a:rPr lang="en-US" sz="1600" dirty="0">
                <a:cs typeface="Arial" charset="0"/>
              </a:rPr>
              <a:t>				</a:t>
            </a:r>
            <a:r>
              <a:rPr lang="en-US" sz="1600" dirty="0" err="1">
                <a:cs typeface="Arial" charset="0"/>
              </a:rPr>
              <a:t>nome</a:t>
            </a:r>
            <a:r>
              <a:rPr lang="en-US" sz="1600" dirty="0">
                <a:cs typeface="Arial" charset="0"/>
              </a:rPr>
              <a:t> </a:t>
            </a:r>
            <a:r>
              <a:rPr lang="en-US" sz="1600" dirty="0" err="1">
                <a:cs typeface="Arial" charset="0"/>
              </a:rPr>
              <a:t>cognome</a:t>
            </a:r>
            <a:endParaRPr lang="en-US" sz="1600" dirty="0">
              <a:cs typeface="Arial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400800" y="685800"/>
            <a:ext cx="23622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logo del chapter/SB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M10164190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E47E7E"/>
      </a:hlink>
      <a:folHlink>
        <a:srgbClr val="C84447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B888328A8731147A9E2416CA6C7A65B0400DC6FA6ECFB23F54F9F45EE586A6D0A65" ma:contentTypeVersion="56" ma:contentTypeDescription="Create a new document." ma:contentTypeScope="" ma:versionID="c97688fe8962075e95d1f794ee1b82d8">
  <xsd:schema xmlns:xsd="http://www.w3.org/2001/XMLSchema" xmlns:xs="http://www.w3.org/2001/XMLSchema" xmlns:p="http://schemas.microsoft.com/office/2006/metadata/properties" xmlns:ns2="7851d254-ce09-43b6-8d90-072588e7901c" targetNamespace="http://schemas.microsoft.com/office/2006/metadata/properties" ma:root="true" ma:fieldsID="c225bda33905c745071d9d8b7e170627" ns2:_="">
    <xsd:import namespace="7851d254-ce09-43b6-8d90-072588e7901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1d254-ce09-43b6-8d90-072588e7901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9ebba19d-2be4-461d-87e9-c05e5ebbf568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C164E808-44FA-4F5F-91C3-AF5B09309907}" ma:internalName="CSXSubmissionMarket" ma:readOnly="false" ma:showField="MarketName" ma:web="7851d254-ce09-43b6-8d90-072588e7901c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0c66e03a-b58b-4d86-891b-8e445e1562f0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AD356C7F-0981-4C41-B229-50D503AAD5E8}" ma:internalName="InProjectListLookup" ma:readOnly="true" ma:showField="InProjectList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575b5594-eef4-4833-b257-601720e535bd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AD356C7F-0981-4C41-B229-50D503AAD5E8}" ma:internalName="LastCompleteVersionLookup" ma:readOnly="true" ma:showField="LastCompleteVersion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AD356C7F-0981-4C41-B229-50D503AAD5E8}" ma:internalName="LastPreviewErrorLookup" ma:readOnly="true" ma:showField="LastPreviewError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AD356C7F-0981-4C41-B229-50D503AAD5E8}" ma:internalName="LastPreviewResultLookup" ma:readOnly="true" ma:showField="LastPreviewResult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AD356C7F-0981-4C41-B229-50D503AAD5E8}" ma:internalName="LastPreviewAttemptDateLookup" ma:readOnly="true" ma:showField="LastPreviewAttemptDat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AD356C7F-0981-4C41-B229-50D503AAD5E8}" ma:internalName="LastPreviewedByLookup" ma:readOnly="true" ma:showField="LastPreviewedBy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AD356C7F-0981-4C41-B229-50D503AAD5E8}" ma:internalName="LastPreviewTimeLookup" ma:readOnly="true" ma:showField="LastPreviewTim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AD356C7F-0981-4C41-B229-50D503AAD5E8}" ma:internalName="LastPreviewVersionLookup" ma:readOnly="true" ma:showField="LastPreviewVersion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AD356C7F-0981-4C41-B229-50D503AAD5E8}" ma:internalName="LastPublishErrorLookup" ma:readOnly="true" ma:showField="LastPublishError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AD356C7F-0981-4C41-B229-50D503AAD5E8}" ma:internalName="LastPublishResultLookup" ma:readOnly="true" ma:showField="LastPublishResult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AD356C7F-0981-4C41-B229-50D503AAD5E8}" ma:internalName="LastPublishAttemptDateLookup" ma:readOnly="true" ma:showField="LastPublishAttemptDat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AD356C7F-0981-4C41-B229-50D503AAD5E8}" ma:internalName="LastPublishedByLookup" ma:readOnly="true" ma:showField="LastPublishedBy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AD356C7F-0981-4C41-B229-50D503AAD5E8}" ma:internalName="LastPublishTimeLookup" ma:readOnly="true" ma:showField="LastPublishTim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AD356C7F-0981-4C41-B229-50D503AAD5E8}" ma:internalName="LastPublishVersionLookup" ma:readOnly="true" ma:showField="LastPublishVersion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17F96094-CC23-4712-BE97-DE1DD51648A2}" ma:internalName="LocLastLocAttemptVersionLookup" ma:readOnly="false" ma:showField="LastLocAttemptVersion" ma:web="7851d254-ce09-43b6-8d90-072588e7901c">
      <xsd:simpleType>
        <xsd:restriction base="dms:Lookup"/>
      </xsd:simpleType>
    </xsd:element>
    <xsd:element name="LocLastLocAttemptVersionTypeLookup" ma:index="71" nillable="true" ma:displayName="Loc Last Loc Attempt Version Type" ma:default="" ma:list="{17F96094-CC23-4712-BE97-DE1DD51648A2}" ma:internalName="LocLastLocAttemptVersionTypeLookup" ma:readOnly="true" ma:showField="LastLocAttemptVersionType" ma:web="7851d254-ce09-43b6-8d90-072588e7901c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17F96094-CC23-4712-BE97-DE1DD51648A2}" ma:internalName="LocNewPublishedVersionLookup" ma:readOnly="true" ma:showField="NewPublishedVersion" ma:web="7851d254-ce09-43b6-8d90-072588e7901c">
      <xsd:simpleType>
        <xsd:restriction base="dms:Lookup"/>
      </xsd:simpleType>
    </xsd:element>
    <xsd:element name="LocOverallHandbackStatusLookup" ma:index="75" nillable="true" ma:displayName="Loc Overall Handback Status" ma:default="" ma:list="{17F96094-CC23-4712-BE97-DE1DD51648A2}" ma:internalName="LocOverallHandbackStatusLookup" ma:readOnly="true" ma:showField="OverallHandbackStatus" ma:web="7851d254-ce09-43b6-8d90-072588e7901c">
      <xsd:simpleType>
        <xsd:restriction base="dms:Lookup"/>
      </xsd:simpleType>
    </xsd:element>
    <xsd:element name="LocOverallLocStatusLookup" ma:index="76" nillable="true" ma:displayName="Loc Overall Localize Status" ma:default="" ma:list="{17F96094-CC23-4712-BE97-DE1DD51648A2}" ma:internalName="LocOverallLocStatusLookup" ma:readOnly="true" ma:showField="OverallLocStatus" ma:web="7851d254-ce09-43b6-8d90-072588e7901c">
      <xsd:simpleType>
        <xsd:restriction base="dms:Lookup"/>
      </xsd:simpleType>
    </xsd:element>
    <xsd:element name="LocOverallPreviewStatusLookup" ma:index="77" nillable="true" ma:displayName="Loc Overall Preview Status" ma:default="" ma:list="{17F96094-CC23-4712-BE97-DE1DD51648A2}" ma:internalName="LocOverallPreviewStatusLookup" ma:readOnly="true" ma:showField="OverallPreviewStatus" ma:web="7851d254-ce09-43b6-8d90-072588e7901c">
      <xsd:simpleType>
        <xsd:restriction base="dms:Lookup"/>
      </xsd:simpleType>
    </xsd:element>
    <xsd:element name="LocOverallPublishStatusLookup" ma:index="78" nillable="true" ma:displayName="Loc Overall Publish Status" ma:default="" ma:list="{17F96094-CC23-4712-BE97-DE1DD51648A2}" ma:internalName="LocOverallPublishStatusLookup" ma:readOnly="true" ma:showField="OverallPublishStatus" ma:web="7851d254-ce09-43b6-8d90-072588e7901c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17F96094-CC23-4712-BE97-DE1DD51648A2}" ma:internalName="LocProcessedForHandoffsLookup" ma:readOnly="true" ma:showField="ProcessedForHandoffs" ma:web="7851d254-ce09-43b6-8d90-072588e7901c">
      <xsd:simpleType>
        <xsd:restriction base="dms:Lookup"/>
      </xsd:simpleType>
    </xsd:element>
    <xsd:element name="LocProcessedForMarketsLookup" ma:index="81" nillable="true" ma:displayName="Loc Processed For Markets" ma:default="" ma:list="{17F96094-CC23-4712-BE97-DE1DD51648A2}" ma:internalName="LocProcessedForMarketsLookup" ma:readOnly="true" ma:showField="ProcessedForMarkets" ma:web="7851d254-ce09-43b6-8d90-072588e7901c">
      <xsd:simpleType>
        <xsd:restriction base="dms:Lookup"/>
      </xsd:simpleType>
    </xsd:element>
    <xsd:element name="LocPublishedDependentAssetsLookup" ma:index="82" nillable="true" ma:displayName="Loc Published Dependent Assets" ma:default="" ma:list="{17F96094-CC23-4712-BE97-DE1DD51648A2}" ma:internalName="LocPublishedDependentAssetsLookup" ma:readOnly="true" ma:showField="PublishedDependentAssets" ma:web="7851d254-ce09-43b6-8d90-072588e7901c">
      <xsd:simpleType>
        <xsd:restriction base="dms:Lookup"/>
      </xsd:simpleType>
    </xsd:element>
    <xsd:element name="LocPublishedLinkedAssetsLookup" ma:index="83" nillable="true" ma:displayName="Loc Published Linked Assets" ma:default="" ma:list="{17F96094-CC23-4712-BE97-DE1DD51648A2}" ma:internalName="LocPublishedLinkedAssetsLookup" ma:readOnly="true" ma:showField="PublishedLinkedAssets" ma:web="7851d254-ce09-43b6-8d90-072588e7901c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b1ddce1b-f703-4c9f-819c-e88ccecfe8e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C164E808-44FA-4F5F-91C3-AF5B09309907}" ma:internalName="Markets" ma:readOnly="false" ma:showField="MarketNam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AD356C7F-0981-4C41-B229-50D503AAD5E8}" ma:internalName="NumOfRatingsLookup" ma:readOnly="true" ma:showField="NumOfRatings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AD356C7F-0981-4C41-B229-50D503AAD5E8}" ma:internalName="PublishStatusLookup" ma:readOnly="false" ma:showField="PublishStatus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3f195d06-aec0-4d35-9b7e-8061da1a138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73ff1703-6c3c-47c1-ae53-2bc507bafe3b}" ma:internalName="TaxCatchAll" ma:showField="CatchAllData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73ff1703-6c3c-47c1-ae53-2bc507bafe3b}" ma:internalName="TaxCatchAllLabel" ma:readOnly="true" ma:showField="CatchAllDataLabel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7851d254-ce09-43b6-8d90-072588e7901c">english</DirectSourceMarket>
    <ApprovalStatus xmlns="7851d254-ce09-43b6-8d90-072588e7901c">InProgress</ApprovalStatus>
    <MarketSpecific xmlns="7851d254-ce09-43b6-8d90-072588e7901c" xsi:nil="true"/>
    <PrimaryImageGen xmlns="7851d254-ce09-43b6-8d90-072588e7901c">true</PrimaryImageGen>
    <ThumbnailAssetId xmlns="7851d254-ce09-43b6-8d90-072588e7901c" xsi:nil="true"/>
    <NumericId xmlns="7851d254-ce09-43b6-8d90-072588e7901c">-1</NumericId>
    <TPFriendlyName xmlns="7851d254-ce09-43b6-8d90-072588e7901c">Certificate of excellence for employee</TPFriendlyName>
    <BusinessGroup xmlns="7851d254-ce09-43b6-8d90-072588e7901c" xsi:nil="true"/>
    <APEditor xmlns="7851d254-ce09-43b6-8d90-072588e7901c">
      <UserInfo>
        <DisplayName>REDMOND\v-luannv</DisplayName>
        <AccountId>237</AccountId>
        <AccountType/>
      </UserInfo>
    </APEditor>
    <SourceTitle xmlns="7851d254-ce09-43b6-8d90-072588e7901c">Certificate of excellence for employee</SourceTitle>
    <OpenTemplate xmlns="7851d254-ce09-43b6-8d90-072588e7901c">true</OpenTemplate>
    <UALocComments xmlns="7851d254-ce09-43b6-8d90-072588e7901c" xsi:nil="true"/>
    <ParentAssetId xmlns="7851d254-ce09-43b6-8d90-072588e7901c" xsi:nil="true"/>
    <PublishStatusLookup xmlns="7851d254-ce09-43b6-8d90-072588e7901c">
      <Value>58684</Value>
      <Value>353417</Value>
    </PublishStatusLookup>
    <IntlLangReviewDate xmlns="7851d254-ce09-43b6-8d90-072588e7901c" xsi:nil="true"/>
    <LastPublishResultLookup xmlns="7851d254-ce09-43b6-8d90-072588e7901c" xsi:nil="true"/>
    <MachineTranslated xmlns="7851d254-ce09-43b6-8d90-072588e7901c">false</MachineTranslated>
    <OriginalSourceMarket xmlns="7851d254-ce09-43b6-8d90-072588e7901c">english</OriginalSourceMarket>
    <TPInstallLocation xmlns="7851d254-ce09-43b6-8d90-072588e7901c">{My Templates}</TPInstallLocation>
    <ClipArtFilename xmlns="7851d254-ce09-43b6-8d90-072588e7901c" xsi:nil="true"/>
    <APDescription xmlns="7851d254-ce09-43b6-8d90-072588e7901c" xsi:nil="true"/>
    <ContentItem xmlns="7851d254-ce09-43b6-8d90-072588e7901c" xsi:nil="true"/>
    <EditorialStatus xmlns="7851d254-ce09-43b6-8d90-072588e7901c" xsi:nil="true"/>
    <PublishTargets xmlns="7851d254-ce09-43b6-8d90-072588e7901c">OfficeOnline</PublishTargets>
    <TPLaunchHelpLinkType xmlns="7851d254-ce09-43b6-8d90-072588e7901c">Template</TPLaunchHelpLinkType>
    <TimesCloned xmlns="7851d254-ce09-43b6-8d90-072588e7901c" xsi:nil="true"/>
    <LastModifiedDateTime xmlns="7851d254-ce09-43b6-8d90-072588e7901c" xsi:nil="true"/>
    <LastHandOff xmlns="7851d254-ce09-43b6-8d90-072588e7901c" xsi:nil="true"/>
    <AcquiredFrom xmlns="7851d254-ce09-43b6-8d90-072588e7901c" xsi:nil="true"/>
    <Provider xmlns="7851d254-ce09-43b6-8d90-072588e7901c">EY006220130</Provider>
    <AssetStart xmlns="7851d254-ce09-43b6-8d90-072588e7901c">2009-01-02T00:00:00+00:00</AssetStart>
    <TPClientViewer xmlns="7851d254-ce09-43b6-8d90-072588e7901c">Microsoft Office PowerPoint</TPClientViewer>
    <ArtSampleDocs xmlns="7851d254-ce09-43b6-8d90-072588e7901c" xsi:nil="true"/>
    <UACurrentWords xmlns="7851d254-ce09-43b6-8d90-072588e7901c">0</UACurrentWords>
    <UALocRecommendation xmlns="7851d254-ce09-43b6-8d90-072588e7901c">Localize</UALocRecommendation>
    <IsDeleted xmlns="7851d254-ce09-43b6-8d90-072588e7901c">false</IsDeleted>
    <ShowIn xmlns="7851d254-ce09-43b6-8d90-072588e7901c" xsi:nil="true"/>
    <UANotes xmlns="7851d254-ce09-43b6-8d90-072588e7901c">online only</UANotes>
    <TemplateStatus xmlns="7851d254-ce09-43b6-8d90-072588e7901c" xsi:nil="true"/>
    <CSXHash xmlns="7851d254-ce09-43b6-8d90-072588e7901c" xsi:nil="true"/>
    <VoteCount xmlns="7851d254-ce09-43b6-8d90-072588e7901c" xsi:nil="true"/>
    <DSATActionTaken xmlns="7851d254-ce09-43b6-8d90-072588e7901c" xsi:nil="true"/>
    <CSXSubmissionMarket xmlns="7851d254-ce09-43b6-8d90-072588e7901c" xsi:nil="true"/>
    <AssetExpire xmlns="7851d254-ce09-43b6-8d90-072588e7901c">2029-05-12T00:00:00+00:00</AssetExpire>
    <SubmitterId xmlns="7851d254-ce09-43b6-8d90-072588e7901c" xsi:nil="true"/>
    <TPExecutable xmlns="7851d254-ce09-43b6-8d90-072588e7901c" xsi:nil="true"/>
    <AssetType xmlns="7851d254-ce09-43b6-8d90-072588e7901c">TP</AssetType>
    <ApprovalLog xmlns="7851d254-ce09-43b6-8d90-072588e7901c" xsi:nil="true"/>
    <CSXUpdate xmlns="7851d254-ce09-43b6-8d90-072588e7901c">false</CSXUpdate>
    <CSXSubmissionDate xmlns="7851d254-ce09-43b6-8d90-072588e7901c" xsi:nil="true"/>
    <BugNumber xmlns="7851d254-ce09-43b6-8d90-072588e7901c" xsi:nil="true"/>
    <Milestone xmlns="7851d254-ce09-43b6-8d90-072588e7901c" xsi:nil="true"/>
    <OriginAsset xmlns="7851d254-ce09-43b6-8d90-072588e7901c" xsi:nil="true"/>
    <TPComponent xmlns="7851d254-ce09-43b6-8d90-072588e7901c">PPTFiles</TPComponent>
    <AssetId xmlns="7851d254-ce09-43b6-8d90-072588e7901c">TP010164190</AssetId>
    <TPApplication xmlns="7851d254-ce09-43b6-8d90-072588e7901c">PowerPoint</TPApplication>
    <TPLaunchHelpLink xmlns="7851d254-ce09-43b6-8d90-072588e7901c" xsi:nil="true"/>
    <IntlLocPriority xmlns="7851d254-ce09-43b6-8d90-072588e7901c" xsi:nil="true"/>
    <CrawlForDependencies xmlns="7851d254-ce09-43b6-8d90-072588e7901c">false</CrawlForDependencies>
    <HandoffToMSDN xmlns="7851d254-ce09-43b6-8d90-072588e7901c" xsi:nil="true"/>
    <PlannedPubDate xmlns="7851d254-ce09-43b6-8d90-072588e7901c" xsi:nil="true"/>
    <IntlLangReviewer xmlns="7851d254-ce09-43b6-8d90-072588e7901c" xsi:nil="true"/>
    <TrustLevel xmlns="7851d254-ce09-43b6-8d90-072588e7901c">1 Microsoft Managed Content</TrustLevel>
    <IsSearchable xmlns="7851d254-ce09-43b6-8d90-072588e7901c">false</IsSearchable>
    <TPNamespace xmlns="7851d254-ce09-43b6-8d90-072588e7901c">POWERPNT</TPNamespace>
    <Markets xmlns="7851d254-ce09-43b6-8d90-072588e7901c"/>
    <OutputCachingOn xmlns="7851d254-ce09-43b6-8d90-072588e7901c">false</OutputCachingOn>
    <IntlLangReview xmlns="7851d254-ce09-43b6-8d90-072588e7901c" xsi:nil="true"/>
    <UAProjectedTotalWords xmlns="7851d254-ce09-43b6-8d90-072588e7901c" xsi:nil="true"/>
    <APAuthor xmlns="7851d254-ce09-43b6-8d90-072588e7901c">
      <UserInfo>
        <DisplayName>REDMOND\cynvey</DisplayName>
        <AccountId>242</AccountId>
        <AccountType/>
      </UserInfo>
    </APAuthor>
    <TPAppVersion xmlns="7851d254-ce09-43b6-8d90-072588e7901c">11</TPAppVersion>
    <TPCommandLine xmlns="7851d254-ce09-43b6-8d90-072588e7901c">{PP} /n {FilePath}</TPCommandLine>
    <OOCacheId xmlns="7851d254-ce09-43b6-8d90-072588e7901c" xsi:nil="true"/>
    <EditorialTags xmlns="7851d254-ce09-43b6-8d90-072588e7901c" xsi:nil="true"/>
    <FriendlyTitle xmlns="7851d254-ce09-43b6-8d90-072588e7901c" xsi:nil="true"/>
    <Manager xmlns="7851d254-ce09-43b6-8d90-072588e7901c" xsi:nil="true"/>
    <LegacyData xmlns="7851d254-ce09-43b6-8d90-072588e7901c" xsi:nil="true"/>
    <Downloads xmlns="7851d254-ce09-43b6-8d90-072588e7901c">0</Downloads>
    <Providers xmlns="7851d254-ce09-43b6-8d90-072588e7901c" xsi:nil="true"/>
    <PolicheckWords xmlns="7851d254-ce09-43b6-8d90-072588e7901c" xsi:nil="true"/>
    <TemplateTemplateType xmlns="7851d254-ce09-43b6-8d90-072588e7901c">PowerPoint 2003 Default</TemplateTemplateType>
    <CampaignTagsTaxHTField0 xmlns="7851d254-ce09-43b6-8d90-072588e7901c">
      <Terms xmlns="http://schemas.microsoft.com/office/infopath/2007/PartnerControls"/>
    </CampaignTagsTaxHTField0>
    <LocPublishedDependentAssetsLookup xmlns="7851d254-ce09-43b6-8d90-072588e7901c" xsi:nil="true"/>
    <LocOverallLocStatusLookup xmlns="7851d254-ce09-43b6-8d90-072588e7901c" xsi:nil="true"/>
    <InternalTagsTaxHTField0 xmlns="7851d254-ce09-43b6-8d90-072588e7901c">
      <Terms xmlns="http://schemas.microsoft.com/office/infopath/2007/PartnerControls"/>
    </InternalTagsTaxHTField0>
    <LocComments xmlns="7851d254-ce09-43b6-8d90-072588e7901c" xsi:nil="true"/>
    <LocProcessedForMarketsLookup xmlns="7851d254-ce09-43b6-8d90-072588e7901c" xsi:nil="true"/>
    <ScenarioTagsTaxHTField0 xmlns="7851d254-ce09-43b6-8d90-072588e7901c">
      <Terms xmlns="http://schemas.microsoft.com/office/infopath/2007/PartnerControls"/>
    </ScenarioTagsTaxHTField0>
    <LocLastLocAttemptVersionTypeLookup xmlns="7851d254-ce09-43b6-8d90-072588e7901c" xsi:nil="true"/>
    <LocOverallPublishStatusLookup xmlns="7851d254-ce09-43b6-8d90-072588e7901c" xsi:nil="true"/>
    <LocPublishedLinkedAssetsLookup xmlns="7851d254-ce09-43b6-8d90-072588e7901c" xsi:nil="true"/>
    <TaxCatchAll xmlns="7851d254-ce09-43b6-8d90-072588e7901c"/>
    <LocRecommendedHandoff xmlns="7851d254-ce09-43b6-8d90-072588e7901c" xsi:nil="true"/>
    <LocProcessedForHandoffsLookup xmlns="7851d254-ce09-43b6-8d90-072588e7901c" xsi:nil="true"/>
    <LocOverallHandbackStatusLookup xmlns="7851d254-ce09-43b6-8d90-072588e7901c" xsi:nil="true"/>
    <LocNewPublishedVersionLookup xmlns="7851d254-ce09-43b6-8d90-072588e7901c" xsi:nil="true"/>
    <BlockPublish xmlns="7851d254-ce09-43b6-8d90-072588e7901c" xsi:nil="true"/>
    <LocManualTestRequired xmlns="7851d254-ce09-43b6-8d90-072588e7901c" xsi:nil="true"/>
    <LocalizationTagsTaxHTField0 xmlns="7851d254-ce09-43b6-8d90-072588e7901c">
      <Terms xmlns="http://schemas.microsoft.com/office/infopath/2007/PartnerControls"/>
    </LocalizationTagsTaxHTField0>
    <LocLastLocAttemptVersionLookup xmlns="7851d254-ce09-43b6-8d90-072588e7901c">62186</LocLastLocAttemptVersionLookup>
    <FeatureTagsTaxHTField0 xmlns="7851d254-ce09-43b6-8d90-072588e7901c">
      <Terms xmlns="http://schemas.microsoft.com/office/infopath/2007/PartnerControls"/>
    </FeatureTagsTaxHTField0>
    <LocOverallPreviewStatusLookup xmlns="7851d254-ce09-43b6-8d90-072588e7901c" xsi:nil="true"/>
    <RecommendationsModifier xmlns="7851d254-ce09-43b6-8d90-072588e7901c" xsi:nil="true"/>
    <OriginalRelease xmlns="7851d254-ce09-43b6-8d90-072588e7901c">14</OriginalRelease>
    <LocMarketGroupTiers2 xmlns="7851d254-ce09-43b6-8d90-072588e7901c" xsi:nil="true"/>
  </documentManagement>
</p:properties>
</file>

<file path=customXml/itemProps1.xml><?xml version="1.0" encoding="utf-8"?>
<ds:datastoreItem xmlns:ds="http://schemas.openxmlformats.org/officeDocument/2006/customXml" ds:itemID="{D8E00677-FEDF-41F8-874B-509593ABEE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51d254-ce09-43b6-8d90-072588e790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33C7052-8796-4DFC-B9AF-71094C460C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C69022-9480-4629-B747-D5E6C745DD7B}">
  <ds:schemaRefs>
    <ds:schemaRef ds:uri="http://schemas.microsoft.com/office/2006/metadata/properties"/>
    <ds:schemaRef ds:uri="http://schemas.microsoft.com/office/infopath/2007/PartnerControls"/>
    <ds:schemaRef ds:uri="7851d254-ce09-43b6-8d90-072588e7901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TM10164190</Template>
  <TotalTime>0</TotalTime>
  <Words>72</Words>
  <Application>Microsoft Office PowerPoint</Application>
  <PresentationFormat>A4 (21x29,7 cm)</PresentationFormat>
  <Paragraphs>17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TM10164190</vt:lpstr>
      <vt:lpstr>Presentazione standard di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excellence for employee</dc:title>
  <dc:creator/>
  <cp:lastModifiedBy/>
  <cp:revision>1</cp:revision>
  <dcterms:created xsi:type="dcterms:W3CDTF">2006-08-30T21:45:29Z</dcterms:created>
  <dcterms:modified xsi:type="dcterms:W3CDTF">2025-01-21T10:59:27Z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ContentTypeId">
    <vt:lpwstr>0x010100FB888328A8731147A9E2416CA6C7A65B0400DC6FA6ECFB23F54F9F45EE586A6D0A65</vt:lpwstr>
  </property>
  <property fmtid="{D5CDD505-2E9C-101B-9397-08002B2CF9AE}" pid="4" name="ImageGenCounter">
    <vt:i4>0</vt:i4>
  </property>
  <property fmtid="{D5CDD505-2E9C-101B-9397-08002B2CF9AE}" pid="5" name="ViolationReportStatus">
    <vt:lpwstr>None</vt:lpwstr>
  </property>
  <property fmtid="{D5CDD505-2E9C-101B-9397-08002B2CF9AE}" pid="6" name="ImageGenStatus">
    <vt:i4>0</vt:i4>
  </property>
  <property fmtid="{D5CDD505-2E9C-101B-9397-08002B2CF9AE}" pid="7" name="PolicheckStatus">
    <vt:i4>0</vt:i4>
  </property>
  <property fmtid="{D5CDD505-2E9C-101B-9397-08002B2CF9AE}" pid="8" name="Applications">
    <vt:lpwstr>67;#Template 12;#53;#PowerPoint 12</vt:lpwstr>
  </property>
  <property fmtid="{D5CDD505-2E9C-101B-9397-08002B2CF9AE}" pid="9" name="PolicheckCounter">
    <vt:i4>0</vt:i4>
  </property>
  <property fmtid="{D5CDD505-2E9C-101B-9397-08002B2CF9AE}" pid="10" name="APTrustLevel">
    <vt:r8>1</vt:r8>
  </property>
  <property fmtid="{D5CDD505-2E9C-101B-9397-08002B2CF9AE}" pid="11" name="Order">
    <vt:r8>4399400</vt:r8>
  </property>
</Properties>
</file>